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67" r:id="rId3"/>
    <p:sldId id="266" r:id="rId4"/>
    <p:sldId id="257" r:id="rId5"/>
    <p:sldId id="260" r:id="rId6"/>
    <p:sldId id="258" r:id="rId7"/>
    <p:sldId id="259" r:id="rId8"/>
    <p:sldId id="290" r:id="rId9"/>
    <p:sldId id="262" r:id="rId10"/>
    <p:sldId id="268" r:id="rId11"/>
    <p:sldId id="263" r:id="rId12"/>
    <p:sldId id="269" r:id="rId13"/>
    <p:sldId id="270" r:id="rId14"/>
    <p:sldId id="261" r:id="rId15"/>
    <p:sldId id="291" r:id="rId16"/>
    <p:sldId id="264" r:id="rId17"/>
    <p:sldId id="271" r:id="rId18"/>
    <p:sldId id="272" r:id="rId19"/>
    <p:sldId id="275" r:id="rId20"/>
    <p:sldId id="280" r:id="rId21"/>
    <p:sldId id="277" r:id="rId22"/>
    <p:sldId id="265" r:id="rId23"/>
    <p:sldId id="273" r:id="rId24"/>
    <p:sldId id="279" r:id="rId25"/>
    <p:sldId id="276" r:id="rId26"/>
    <p:sldId id="287" r:id="rId27"/>
    <p:sldId id="278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8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6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3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83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839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9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8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03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8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3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3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4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9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6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337359"/>
            <a:ext cx="9001462" cy="2387600"/>
          </a:xfrm>
        </p:spPr>
        <p:txBody>
          <a:bodyPr/>
          <a:lstStyle/>
          <a:p>
            <a:r>
              <a:rPr lang="en-US" dirty="0" smtClean="0"/>
              <a:t>Badge</a:t>
            </a:r>
            <a:r>
              <a:rPr lang="en-US" sz="3600" dirty="0" smtClean="0"/>
              <a:t>r</a:t>
            </a:r>
            <a:r>
              <a:rPr lang="en-US" dirty="0" smtClean="0"/>
              <a:t> </a:t>
            </a:r>
            <a:r>
              <a:rPr lang="en-US" dirty="0" err="1" smtClean="0"/>
              <a:t>Badge</a:t>
            </a:r>
            <a:r>
              <a:rPr lang="en-US" sz="3600" dirty="0" err="1" smtClean="0"/>
              <a:t>r</a:t>
            </a:r>
            <a:r>
              <a:rPr lang="en-US" dirty="0" smtClean="0"/>
              <a:t> </a:t>
            </a:r>
            <a:r>
              <a:rPr lang="en-US" dirty="0" err="1" smtClean="0"/>
              <a:t>Badge</a:t>
            </a:r>
            <a:r>
              <a:rPr lang="en-US" sz="3600" dirty="0" err="1" smtClean="0"/>
              <a:t>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Mushroom </a:t>
            </a:r>
            <a:r>
              <a:rPr lang="en-US" dirty="0" err="1" smtClean="0"/>
              <a:t>mushroom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8249" y="3015442"/>
            <a:ext cx="9078482" cy="23070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talk about the </a:t>
            </a:r>
            <a:r>
              <a:rPr lang="en-US" dirty="0" err="1" smtClean="0"/>
              <a:t>zacon</a:t>
            </a:r>
            <a:r>
              <a:rPr lang="en-US" dirty="0" smtClean="0"/>
              <a:t> badges 2013</a:t>
            </a:r>
          </a:p>
          <a:p>
            <a:r>
              <a:rPr lang="en-US" dirty="0" smtClean="0"/>
              <a:t>OR </a:t>
            </a:r>
          </a:p>
          <a:p>
            <a:r>
              <a:rPr lang="en-US" dirty="0" smtClean="0"/>
              <a:t>How much Andrew hates  cheap GLCDs</a:t>
            </a:r>
            <a:br>
              <a:rPr lang="en-US" dirty="0" smtClean="0"/>
            </a:br>
            <a:r>
              <a:rPr lang="en-US" dirty="0" smtClean="0"/>
              <a:t>OR</a:t>
            </a:r>
            <a:br>
              <a:rPr lang="en-US" dirty="0" smtClean="0"/>
            </a:br>
            <a:r>
              <a:rPr lang="en-US" dirty="0" smtClean="0"/>
              <a:t>Why battery life is important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734" y="5528799"/>
            <a:ext cx="4386362" cy="13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 v1: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6161035" cy="3695136"/>
          </a:xfrm>
        </p:spPr>
        <p:txBody>
          <a:bodyPr>
            <a:normAutofit/>
          </a:bodyPr>
          <a:lstStyle/>
          <a:p>
            <a:r>
              <a:rPr lang="en-US" dirty="0" smtClean="0"/>
              <a:t>Anonymous friends said they could do it for free!</a:t>
            </a:r>
          </a:p>
          <a:p>
            <a:pPr lvl="1"/>
            <a:r>
              <a:rPr lang="en-US" dirty="0" smtClean="0"/>
              <a:t>(Andrew loves free)</a:t>
            </a:r>
          </a:p>
          <a:p>
            <a:r>
              <a:rPr lang="en-US" dirty="0" smtClean="0"/>
              <a:t>Was etched with cool machines, but no plated-through-hole</a:t>
            </a:r>
          </a:p>
          <a:p>
            <a:pPr lvl="1"/>
            <a:r>
              <a:rPr lang="en-US" dirty="0" smtClean="0"/>
              <a:t>PTH, who needs that we said</a:t>
            </a:r>
          </a:p>
          <a:p>
            <a:pPr lvl="2"/>
            <a:r>
              <a:rPr lang="en-US" dirty="0" smtClean="0"/>
              <a:t>MOST FRUSTRATING WEEKEND OF MY LIFE</a:t>
            </a:r>
          </a:p>
          <a:p>
            <a:pPr lvl="2"/>
            <a:endParaRPr lang="en-US" dirty="0"/>
          </a:p>
          <a:p>
            <a:r>
              <a:rPr lang="en-US" dirty="0" smtClean="0"/>
              <a:t>RF CHIPS THE WRONG WAY ROUND!?!?!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654">
            <a:off x="9904708" y="2152393"/>
            <a:ext cx="2321798" cy="4105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29" y="1743857"/>
            <a:ext cx="3433072" cy="439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3234">
            <a:off x="9323962" y="4004722"/>
            <a:ext cx="1829750" cy="32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 v2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7043243" cy="3695136"/>
          </a:xfrm>
        </p:spPr>
        <p:txBody>
          <a:bodyPr>
            <a:normAutofit/>
          </a:bodyPr>
          <a:lstStyle/>
          <a:p>
            <a:r>
              <a:rPr lang="en-US" dirty="0" smtClean="0"/>
              <a:t>Added Additional screen for non .</a:t>
            </a:r>
            <a:r>
              <a:rPr lang="en-US" dirty="0" err="1" smtClean="0"/>
              <a:t>cn</a:t>
            </a:r>
            <a:r>
              <a:rPr lang="en-US" dirty="0" smtClean="0"/>
              <a:t> screens</a:t>
            </a:r>
          </a:p>
          <a:p>
            <a:r>
              <a:rPr lang="en-US" dirty="0" smtClean="0"/>
              <a:t>Adding EXT pins</a:t>
            </a:r>
          </a:p>
          <a:p>
            <a:r>
              <a:rPr lang="en-US" b="1" dirty="0" smtClean="0"/>
              <a:t>PUT THE RF CHIPS THE RIGHT WAY ROUND</a:t>
            </a:r>
          </a:p>
          <a:p>
            <a:r>
              <a:rPr lang="en-US" dirty="0" smtClean="0"/>
              <a:t>Added ICSP header </a:t>
            </a:r>
          </a:p>
          <a:p>
            <a:r>
              <a:rPr lang="en-US" dirty="0" smtClean="0"/>
              <a:t>Fixed the backlight issue </a:t>
            </a:r>
          </a:p>
          <a:p>
            <a:pPr lvl="1"/>
            <a:r>
              <a:rPr lang="en-US" dirty="0" smtClean="0"/>
              <a:t>DO NOT SHORT THESE ON THE BLACK BADGES</a:t>
            </a:r>
          </a:p>
          <a:p>
            <a:pPr lvl="1"/>
            <a:r>
              <a:rPr lang="en-US" dirty="0" smtClean="0"/>
              <a:t>^SRS, stuff goes bad.</a:t>
            </a:r>
          </a:p>
          <a:p>
            <a:endParaRPr lang="en-US" dirty="0"/>
          </a:p>
        </p:txBody>
      </p:sp>
      <p:pic>
        <p:nvPicPr>
          <p:cNvPr id="5" name="Picture 2" descr="http://andrewmohawk.com/wp-content/uploads/2013/11/badgeSid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16" y="2020625"/>
            <a:ext cx="2906802" cy="38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 v2: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7043243" cy="3695136"/>
          </a:xfrm>
        </p:spPr>
        <p:txBody>
          <a:bodyPr>
            <a:normAutofit/>
          </a:bodyPr>
          <a:lstStyle/>
          <a:p>
            <a:r>
              <a:rPr lang="en-US" dirty="0" smtClean="0"/>
              <a:t>Printed at </a:t>
            </a:r>
            <a:r>
              <a:rPr lang="en-US" dirty="0" err="1" smtClean="0"/>
              <a:t>Hackvana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Really nice guys, have IRC, always available</a:t>
            </a:r>
          </a:p>
          <a:p>
            <a:pPr lvl="1"/>
            <a:r>
              <a:rPr lang="en-US" dirty="0" smtClean="0"/>
              <a:t>Help with design, choices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First ones came through really nicely and are now the black badges (was a small run)</a:t>
            </a:r>
          </a:p>
          <a:p>
            <a:pPr lvl="1"/>
            <a:r>
              <a:rPr lang="en-US" dirty="0" smtClean="0"/>
              <a:t>Not as fully featured as the red/green/white</a:t>
            </a:r>
          </a:p>
          <a:p>
            <a:pPr lvl="1"/>
            <a:r>
              <a:rPr lang="en-US" dirty="0" smtClean="0"/>
              <a:t>^</a:t>
            </a:r>
            <a:r>
              <a:rPr lang="en-US" dirty="0" err="1" smtClean="0"/>
              <a:t>soz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94" y="1762937"/>
            <a:ext cx="2466262" cy="43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 v3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7043243" cy="3695136"/>
          </a:xfrm>
        </p:spPr>
        <p:txBody>
          <a:bodyPr>
            <a:normAutofit/>
          </a:bodyPr>
          <a:lstStyle/>
          <a:p>
            <a:r>
              <a:rPr lang="en-US" dirty="0" smtClean="0"/>
              <a:t>Printed at </a:t>
            </a:r>
            <a:r>
              <a:rPr lang="en-US" dirty="0" err="1" smtClean="0"/>
              <a:t>Hackvana</a:t>
            </a:r>
            <a:r>
              <a:rPr lang="en-US" dirty="0" smtClean="0"/>
              <a:t> again</a:t>
            </a:r>
            <a:endParaRPr lang="en-US" dirty="0"/>
          </a:p>
          <a:p>
            <a:r>
              <a:rPr lang="en-US" dirty="0" smtClean="0"/>
              <a:t>Added functionality for “other” kinds of LCDs</a:t>
            </a:r>
          </a:p>
          <a:p>
            <a:pPr lvl="1"/>
            <a:r>
              <a:rPr lang="en-US" dirty="0" smtClean="0"/>
              <a:t>That wasn’t hilarious.</a:t>
            </a:r>
          </a:p>
          <a:p>
            <a:r>
              <a:rPr lang="en-US" dirty="0" smtClean="0"/>
              <a:t>Silkscreen for components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842" y="1575480"/>
            <a:ext cx="3520606" cy="4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Looked at prices from lots of places,</a:t>
            </a:r>
          </a:p>
          <a:p>
            <a:pPr lvl="1"/>
            <a:r>
              <a:rPr lang="en-US" dirty="0" smtClean="0"/>
              <a:t>Local is easier but a lot more expensive</a:t>
            </a:r>
          </a:p>
          <a:p>
            <a:pPr lvl="1"/>
            <a:r>
              <a:rPr lang="en-US" dirty="0" smtClean="0"/>
              <a:t>International is cheaper but customs lottery (or its incremental??)</a:t>
            </a:r>
          </a:p>
          <a:p>
            <a:pPr lvl="2"/>
            <a:r>
              <a:rPr lang="en-US" dirty="0" smtClean="0"/>
              <a:t>0% on first LCD+RF</a:t>
            </a:r>
          </a:p>
          <a:p>
            <a:pPr lvl="2"/>
            <a:r>
              <a:rPr lang="en-US" dirty="0" smtClean="0"/>
              <a:t>12% on first PCB run</a:t>
            </a:r>
          </a:p>
          <a:p>
            <a:pPr lvl="2"/>
            <a:r>
              <a:rPr lang="en-US" dirty="0" smtClean="0"/>
              <a:t>15% on second LCD+RF</a:t>
            </a:r>
          </a:p>
          <a:p>
            <a:pPr lvl="2"/>
            <a:r>
              <a:rPr lang="en-US" dirty="0" smtClean="0"/>
              <a:t>18% on final PCB run</a:t>
            </a:r>
          </a:p>
          <a:p>
            <a:pPr lvl="2"/>
            <a:r>
              <a:rPr lang="en-US" dirty="0" smtClean="0"/>
              <a:t>Stopped ordering from eBay or I know the next one would be 21%</a:t>
            </a:r>
          </a:p>
          <a:p>
            <a:r>
              <a:rPr lang="en-US" dirty="0" err="1" smtClean="0"/>
              <a:t>Hackvana</a:t>
            </a:r>
            <a:r>
              <a:rPr lang="en-US" dirty="0" smtClean="0"/>
              <a:t> has friend IRC group, where they can fix stuff:</a:t>
            </a:r>
          </a:p>
          <a:p>
            <a:pPr lvl="1"/>
            <a:r>
              <a:rPr lang="en-US" dirty="0" smtClean="0"/>
              <a:t>“no diode?”, “</a:t>
            </a:r>
            <a:r>
              <a:rPr lang="en-US" dirty="0" err="1" smtClean="0"/>
              <a:t>whats</a:t>
            </a:r>
            <a:r>
              <a:rPr lang="en-US" dirty="0" smtClean="0"/>
              <a:t> a diode”</a:t>
            </a:r>
          </a:p>
          <a:p>
            <a:pPr lvl="1"/>
            <a:r>
              <a:rPr lang="en-US" dirty="0" smtClean="0"/>
              <a:t>“no caps?”</a:t>
            </a:r>
          </a:p>
          <a:p>
            <a:pPr lvl="1"/>
            <a:r>
              <a:rPr lang="en-US" dirty="0" smtClean="0"/>
              <a:t>“Are you really doing this?”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2693" y="1833577"/>
            <a:ext cx="6090484" cy="34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7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/>
          </a:bodyPr>
          <a:lstStyle/>
          <a:p>
            <a:r>
              <a:rPr lang="en-US" dirty="0" smtClean="0"/>
              <a:t>PCBs were sorted, stuff was arriving from china: (my gran phoned me once a week)</a:t>
            </a:r>
          </a:p>
          <a:p>
            <a:pPr lvl="1"/>
            <a:r>
              <a:rPr lang="en-US" dirty="0" smtClean="0"/>
              <a:t>RF Kits</a:t>
            </a:r>
          </a:p>
          <a:p>
            <a:pPr lvl="2"/>
            <a:r>
              <a:rPr lang="en-US" dirty="0" smtClean="0"/>
              <a:t>433Mhz Receiver (to ‘listen’)</a:t>
            </a:r>
          </a:p>
          <a:p>
            <a:pPr lvl="2"/>
            <a:r>
              <a:rPr lang="en-US" dirty="0" smtClean="0"/>
              <a:t>433Mhz Transmitter (to ‘speak’)</a:t>
            </a:r>
          </a:p>
          <a:p>
            <a:pPr lvl="1"/>
            <a:r>
              <a:rPr lang="en-US" dirty="0" smtClean="0"/>
              <a:t>GLCD</a:t>
            </a:r>
          </a:p>
          <a:p>
            <a:pPr lvl="2"/>
            <a:r>
              <a:rPr lang="en-US" dirty="0" smtClean="0"/>
              <a:t>Nokia 5110 Displays (now the bane of my existence and </a:t>
            </a:r>
            <a:r>
              <a:rPr lang="en-US" dirty="0" err="1" smtClean="0"/>
              <a:t>Roelofs</a:t>
            </a:r>
            <a:r>
              <a:rPr lang="en-US" dirty="0" smtClean="0"/>
              <a:t> fear)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Components are all through hole (</a:t>
            </a:r>
            <a:r>
              <a:rPr lang="en-US" dirty="0" err="1" smtClean="0"/>
              <a:t>ie</a:t>
            </a:r>
            <a:r>
              <a:rPr lang="en-US" dirty="0" smtClean="0"/>
              <a:t>, push it through the hole, solder)</a:t>
            </a:r>
          </a:p>
          <a:p>
            <a:pPr lvl="1"/>
            <a:r>
              <a:rPr lang="en-US" dirty="0" smtClean="0"/>
              <a:t>Simple, like me!</a:t>
            </a:r>
          </a:p>
          <a:p>
            <a:pPr lvl="1"/>
            <a:endParaRPr lang="en-US" dirty="0"/>
          </a:p>
          <a:p>
            <a:r>
              <a:rPr lang="en-US" dirty="0" smtClean="0"/>
              <a:t>RF are separate boards (green)</a:t>
            </a:r>
          </a:p>
          <a:p>
            <a:r>
              <a:rPr lang="en-US" dirty="0" smtClean="0"/>
              <a:t>LCDs are separate boards (red)</a:t>
            </a:r>
          </a:p>
          <a:p>
            <a:endParaRPr lang="en-US" dirty="0"/>
          </a:p>
          <a:p>
            <a:r>
              <a:rPr lang="en-US" dirty="0" smtClean="0"/>
              <a:t>4 types of badges:</a:t>
            </a:r>
          </a:p>
          <a:p>
            <a:pPr lvl="1"/>
            <a:r>
              <a:rPr lang="en-US" dirty="0" smtClean="0"/>
              <a:t>Black – Committee / </a:t>
            </a:r>
            <a:r>
              <a:rPr lang="en-US" dirty="0" err="1" smtClean="0"/>
              <a:t>BadgeGroup</a:t>
            </a:r>
            <a:endParaRPr lang="en-US" dirty="0" smtClean="0"/>
          </a:p>
          <a:p>
            <a:pPr lvl="1"/>
            <a:r>
              <a:rPr lang="en-US" dirty="0" smtClean="0"/>
              <a:t>Red – Speakers / Helpers</a:t>
            </a:r>
          </a:p>
          <a:p>
            <a:pPr lvl="1"/>
            <a:r>
              <a:rPr lang="en-US" dirty="0" smtClean="0"/>
              <a:t>Green – Attendees</a:t>
            </a:r>
          </a:p>
          <a:p>
            <a:pPr lvl="1"/>
            <a:r>
              <a:rPr lang="en-US" dirty="0" smtClean="0"/>
              <a:t>White – Build-your-own-badge (not THAT BYOB – but maybe later!)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9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Components: LCD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762" y="1742537"/>
            <a:ext cx="10506973" cy="451161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Problems</a:t>
            </a:r>
            <a:endParaRPr lang="en-US" dirty="0" smtClean="0"/>
          </a:p>
          <a:p>
            <a:pPr lvl="1"/>
            <a:r>
              <a:rPr lang="en-US" dirty="0" smtClean="0"/>
              <a:t>Different types (</a:t>
            </a:r>
            <a:r>
              <a:rPr lang="en-US" dirty="0" err="1" smtClean="0"/>
              <a:t>pinouts</a:t>
            </a:r>
            <a:r>
              <a:rPr lang="en-US" dirty="0" smtClean="0"/>
              <a:t> different)</a:t>
            </a:r>
          </a:p>
          <a:p>
            <a:pPr lvl="1"/>
            <a:r>
              <a:rPr lang="en-US" dirty="0" smtClean="0"/>
              <a:t>.</a:t>
            </a:r>
            <a:r>
              <a:rPr lang="en-US" dirty="0" err="1" smtClean="0"/>
              <a:t>cn</a:t>
            </a:r>
            <a:r>
              <a:rPr lang="en-US" dirty="0" smtClean="0"/>
              <a:t> LCDs </a:t>
            </a:r>
            <a:r>
              <a:rPr lang="en-US" b="1" dirty="0" smtClean="0"/>
              <a:t>REFUSE </a:t>
            </a:r>
            <a:r>
              <a:rPr lang="en-US" dirty="0" smtClean="0"/>
              <a:t>to work on some badges yet work with </a:t>
            </a:r>
            <a:r>
              <a:rPr lang="en-US" dirty="0" err="1"/>
              <a:t>A</a:t>
            </a:r>
            <a:r>
              <a:rPr lang="en-US" dirty="0" err="1" smtClean="0"/>
              <a:t>rduino</a:t>
            </a:r>
            <a:r>
              <a:rPr lang="en-US" dirty="0" smtClean="0"/>
              <a:t> (you can have my black badge if you figure out why)</a:t>
            </a:r>
          </a:p>
          <a:p>
            <a:pPr lvl="1"/>
            <a:r>
              <a:rPr lang="en-US" dirty="0" smtClean="0"/>
              <a:t>LCD needs 3.3v, RF needs 5v, </a:t>
            </a:r>
            <a:r>
              <a:rPr lang="en-US" dirty="0" err="1" smtClean="0"/>
              <a:t>Arduino</a:t>
            </a:r>
            <a:r>
              <a:rPr lang="en-US" dirty="0" smtClean="0"/>
              <a:t> will take either!</a:t>
            </a:r>
          </a:p>
          <a:p>
            <a:pPr lvl="1"/>
            <a:r>
              <a:rPr lang="en-US" dirty="0" smtClean="0"/>
              <a:t>.</a:t>
            </a:r>
            <a:r>
              <a:rPr lang="en-US" dirty="0" err="1" smtClean="0"/>
              <a:t>cn</a:t>
            </a:r>
            <a:r>
              <a:rPr lang="en-US" dirty="0" smtClean="0"/>
              <a:t> LCDs are VERY heat sensitive </a:t>
            </a:r>
            <a:br>
              <a:rPr lang="en-US" dirty="0" smtClean="0"/>
            </a:br>
            <a:r>
              <a:rPr lang="en-US" dirty="0" smtClean="0"/>
              <a:t>(if you solder the headers on and take too long you lose a life)</a:t>
            </a:r>
          </a:p>
          <a:p>
            <a:r>
              <a:rPr lang="en-US" b="1" dirty="0" smtClean="0"/>
              <a:t>Work </a:t>
            </a:r>
            <a:r>
              <a:rPr lang="en-US" b="1" dirty="0" err="1" smtClean="0"/>
              <a:t>Arounds</a:t>
            </a:r>
            <a:endParaRPr lang="en-US" b="1" dirty="0" smtClean="0"/>
          </a:p>
          <a:p>
            <a:pPr lvl="1"/>
            <a:r>
              <a:rPr lang="en-US" dirty="0" smtClean="0"/>
              <a:t>I am now a speed soldering record holder</a:t>
            </a:r>
          </a:p>
          <a:p>
            <a:pPr lvl="1"/>
            <a:r>
              <a:rPr lang="en-US" dirty="0" smtClean="0"/>
              <a:t>Had to sacrifice a Badge to be a debug board</a:t>
            </a:r>
          </a:p>
          <a:p>
            <a:pPr lvl="1"/>
            <a:r>
              <a:rPr lang="en-US" dirty="0" smtClean="0"/>
              <a:t>Used resistors to take current from 5v to 3.3v</a:t>
            </a:r>
          </a:p>
          <a:p>
            <a:pPr lvl="1"/>
            <a:r>
              <a:rPr lang="en-US" dirty="0" smtClean="0"/>
              <a:t>Bought a bunch of new LCDs </a:t>
            </a:r>
          </a:p>
          <a:p>
            <a:pPr lvl="2"/>
            <a:r>
              <a:rPr lang="en-US" dirty="0" smtClean="0"/>
              <a:t>Although I still failed 4 of the 20 last night!</a:t>
            </a:r>
          </a:p>
        </p:txBody>
      </p:sp>
    </p:spTree>
    <p:extLst>
      <p:ext uri="{BB962C8B-B14F-4D97-AF65-F5344CB8AC3E}">
        <p14:creationId xmlns:p14="http://schemas.microsoft.com/office/powerpoint/2010/main" val="1797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Components: 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Problems</a:t>
            </a:r>
            <a:endParaRPr lang="en-US" dirty="0" smtClean="0"/>
          </a:p>
          <a:p>
            <a:pPr lvl="1"/>
            <a:r>
              <a:rPr lang="en-US" dirty="0" smtClean="0"/>
              <a:t>Range can go up to 90m, luckily we bought cheap, range is about 1m</a:t>
            </a:r>
          </a:p>
          <a:p>
            <a:pPr lvl="1"/>
            <a:r>
              <a:rPr lang="en-US" dirty="0" smtClean="0"/>
              <a:t>Cannot Send and Receive at the same time</a:t>
            </a:r>
          </a:p>
          <a:p>
            <a:pPr lvl="2"/>
            <a:r>
              <a:rPr lang="en-US" dirty="0" smtClean="0"/>
              <a:t>UDP much?</a:t>
            </a:r>
          </a:p>
          <a:p>
            <a:pPr lvl="1"/>
            <a:r>
              <a:rPr lang="en-US" dirty="0" smtClean="0"/>
              <a:t>TX is blocking</a:t>
            </a:r>
          </a:p>
          <a:p>
            <a:pPr lvl="2"/>
            <a:r>
              <a:rPr lang="en-US" dirty="0" smtClean="0"/>
              <a:t>Cannot “hear” badges if it is “speaking” :&lt;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Work </a:t>
            </a:r>
            <a:r>
              <a:rPr lang="en-US" b="1" dirty="0" err="1" smtClean="0"/>
              <a:t>Arounds</a:t>
            </a:r>
            <a:endParaRPr lang="en-US" b="1" dirty="0" smtClean="0"/>
          </a:p>
          <a:p>
            <a:pPr lvl="1"/>
            <a:r>
              <a:rPr lang="en-US" dirty="0" smtClean="0"/>
              <a:t>Had to actually TUNE some to get a better range (they were doing &lt;15cm)</a:t>
            </a:r>
          </a:p>
          <a:p>
            <a:pPr lvl="2"/>
            <a:r>
              <a:rPr lang="en-US" dirty="0" smtClean="0"/>
              <a:t>Didn’t have to ‘detune’ any – yay for cheap!</a:t>
            </a:r>
          </a:p>
          <a:p>
            <a:pPr lvl="1"/>
            <a:r>
              <a:rPr lang="en-US" dirty="0" smtClean="0"/>
              <a:t>Badges only transmit at random(1,30seconds)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30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Components: ATMEGA328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Wanted ATMega328</a:t>
            </a:r>
            <a:r>
              <a:rPr lang="en-US" b="1" dirty="0" smtClean="0">
                <a:solidFill>
                  <a:schemeClr val="accent6"/>
                </a:solidFill>
              </a:rPr>
              <a:t>P</a:t>
            </a:r>
            <a:r>
              <a:rPr lang="en-US" dirty="0" smtClean="0"/>
              <a:t>-PU, </a:t>
            </a:r>
          </a:p>
          <a:p>
            <a:r>
              <a:rPr lang="en-US" dirty="0" smtClean="0"/>
              <a:t>Got        ATMega328-PU, </a:t>
            </a:r>
          </a:p>
          <a:p>
            <a:pPr lvl="1"/>
            <a:r>
              <a:rPr lang="en-US" dirty="0" smtClean="0"/>
              <a:t>difference is power usage (not much) and the chip identifier</a:t>
            </a:r>
          </a:p>
          <a:p>
            <a:pPr lvl="1"/>
            <a:r>
              <a:rPr lang="en-US" dirty="0" smtClean="0"/>
              <a:t>Wasted about 8 hours before I noticed one had an extra ‘P’, FML</a:t>
            </a:r>
          </a:p>
          <a:p>
            <a:r>
              <a:rPr lang="en-US" dirty="0" smtClean="0"/>
              <a:t>Chips didn’t have </a:t>
            </a:r>
            <a:r>
              <a:rPr lang="en-US" dirty="0" err="1" smtClean="0"/>
              <a:t>bootloaders</a:t>
            </a:r>
            <a:r>
              <a:rPr lang="en-US" dirty="0" smtClean="0"/>
              <a:t> on them</a:t>
            </a:r>
          </a:p>
          <a:p>
            <a:pPr lvl="1"/>
            <a:r>
              <a:rPr lang="en-US" dirty="0" err="1" smtClean="0"/>
              <a:t>Bootloaders</a:t>
            </a:r>
            <a:r>
              <a:rPr lang="en-US" dirty="0" smtClean="0"/>
              <a:t> buy you </a:t>
            </a:r>
            <a:r>
              <a:rPr lang="en-US" dirty="0" err="1" smtClean="0"/>
              <a:t>Arduino</a:t>
            </a:r>
            <a:r>
              <a:rPr lang="en-US" dirty="0" smtClean="0"/>
              <a:t> compatibility + using Serial pins (0,1,2)</a:t>
            </a:r>
          </a:p>
          <a:p>
            <a:pPr lvl="1"/>
            <a:r>
              <a:rPr lang="en-US" dirty="0" err="1" smtClean="0"/>
              <a:t>Optiloader</a:t>
            </a:r>
            <a:r>
              <a:rPr lang="en-US" dirty="0" smtClean="0"/>
              <a:t>!</a:t>
            </a:r>
          </a:p>
          <a:p>
            <a:pPr lvl="2"/>
            <a:r>
              <a:rPr lang="en-US" dirty="0" smtClean="0"/>
              <a:t>Quick flashing of </a:t>
            </a:r>
            <a:r>
              <a:rPr lang="en-US" dirty="0" err="1" smtClean="0"/>
              <a:t>optiboot</a:t>
            </a:r>
            <a:r>
              <a:rPr lang="en-US" dirty="0" smtClean="0"/>
              <a:t>, </a:t>
            </a:r>
            <a:r>
              <a:rPr lang="en-US" dirty="0" err="1" smtClean="0"/>
              <a:t>bootloader</a:t>
            </a:r>
            <a:r>
              <a:rPr lang="en-US" dirty="0" smtClean="0"/>
              <a:t> (used by modern </a:t>
            </a:r>
            <a:r>
              <a:rPr lang="en-US" dirty="0" err="1" smtClean="0"/>
              <a:t>Arduino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Not as reliable as it seems (had to reload ~10 </a:t>
            </a:r>
            <a:r>
              <a:rPr lang="en-US" dirty="0" err="1" smtClean="0"/>
              <a:t>bootloaders</a:t>
            </a:r>
            <a:r>
              <a:rPr lang="en-US" dirty="0" smtClean="0"/>
              <a:t> of 80 chips)</a:t>
            </a:r>
          </a:p>
          <a:p>
            <a:r>
              <a:rPr lang="en-US" dirty="0" smtClean="0"/>
              <a:t>Burning application:</a:t>
            </a:r>
          </a:p>
          <a:p>
            <a:pPr lvl="1"/>
            <a:r>
              <a:rPr lang="en-US" dirty="0" smtClean="0"/>
              <a:t>ICSP – works 100% of the time, destroys </a:t>
            </a:r>
            <a:r>
              <a:rPr lang="en-US" dirty="0" err="1" smtClean="0"/>
              <a:t>bootloader</a:t>
            </a:r>
            <a:r>
              <a:rPr lang="en-US" dirty="0" smtClean="0"/>
              <a:t>, takes ~60 seconds (x80)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Putting chips in a working </a:t>
            </a:r>
            <a:r>
              <a:rPr lang="en-US" dirty="0" err="1" smtClean="0">
                <a:sym typeface="Wingdings" panose="05000000000000000000" pitchFamily="2" charset="2"/>
              </a:rPr>
              <a:t>Arduino</a:t>
            </a:r>
            <a:r>
              <a:rPr lang="en-US" dirty="0" smtClean="0">
                <a:sym typeface="Wingdings" panose="05000000000000000000" pitchFamily="2" charset="2"/>
              </a:rPr>
              <a:t> – works 100% of the time, IS PAINFUL TO DO (</a:t>
            </a:r>
            <a:r>
              <a:rPr lang="en-US" dirty="0" err="1" smtClean="0">
                <a:sym typeface="Wingdings" panose="05000000000000000000" pitchFamily="2" charset="2"/>
              </a:rPr>
              <a:t>perma</a:t>
            </a:r>
            <a:r>
              <a:rPr lang="en-US" dirty="0" smtClean="0">
                <a:sym typeface="Wingdings" panose="05000000000000000000" pitchFamily="2" charset="2"/>
              </a:rPr>
              <a:t> bending pins)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Putting chips in a </a:t>
            </a:r>
            <a:r>
              <a:rPr lang="en-US" dirty="0" err="1" smtClean="0">
                <a:sym typeface="Wingdings" panose="05000000000000000000" pitchFamily="2" charset="2"/>
              </a:rPr>
              <a:t>zif</a:t>
            </a:r>
            <a:r>
              <a:rPr lang="en-US" dirty="0" smtClean="0">
                <a:sym typeface="Wingdings" panose="05000000000000000000" pitchFamily="2" charset="2"/>
              </a:rPr>
              <a:t> circuit and attaching an </a:t>
            </a:r>
            <a:r>
              <a:rPr lang="en-US" dirty="0" err="1" smtClean="0">
                <a:sym typeface="Wingdings" panose="05000000000000000000" pitchFamily="2" charset="2"/>
              </a:rPr>
              <a:t>Arduino</a:t>
            </a:r>
            <a:r>
              <a:rPr lang="en-US" dirty="0" smtClean="0">
                <a:sym typeface="Wingdings" panose="05000000000000000000" pitchFamily="2" charset="2"/>
              </a:rPr>
              <a:t> without a chip – works 70% of the time but takes 5seconds to burn (some of the chips had to be configured 4 times!)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WHOAMI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742537"/>
            <a:ext cx="10611949" cy="4718648"/>
          </a:xfrm>
        </p:spPr>
        <p:txBody>
          <a:bodyPr>
            <a:normAutofit/>
          </a:bodyPr>
          <a:lstStyle/>
          <a:p>
            <a:r>
              <a:rPr lang="en-US" dirty="0" smtClean="0"/>
              <a:t>Andrew MacPherson (@</a:t>
            </a:r>
            <a:r>
              <a:rPr lang="en-US" dirty="0" err="1" smtClean="0"/>
              <a:t>AndrewMohawk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Information Science degree from </a:t>
            </a:r>
            <a:r>
              <a:rPr lang="en-US" dirty="0" err="1" smtClean="0"/>
              <a:t>Tuks</a:t>
            </a:r>
            <a:endParaRPr lang="en-US" dirty="0" smtClean="0"/>
          </a:p>
          <a:p>
            <a:r>
              <a:rPr lang="en-US" dirty="0" smtClean="0"/>
              <a:t>Work at </a:t>
            </a:r>
            <a:r>
              <a:rPr lang="en-US" b="1" dirty="0" err="1" smtClean="0"/>
              <a:t>Paterva</a:t>
            </a:r>
            <a:r>
              <a:rPr lang="en-US" dirty="0" smtClean="0"/>
              <a:t> with </a:t>
            </a:r>
            <a:r>
              <a:rPr lang="en-US" b="1" dirty="0" err="1" smtClean="0"/>
              <a:t>Roelof</a:t>
            </a:r>
            <a:r>
              <a:rPr lang="en-US" b="1" dirty="0" smtClean="0"/>
              <a:t> </a:t>
            </a:r>
            <a:r>
              <a:rPr lang="en-US" b="1" dirty="0" err="1" smtClean="0"/>
              <a:t>Temmingh</a:t>
            </a:r>
            <a:endParaRPr lang="en-US" b="1" dirty="0" smtClean="0"/>
          </a:p>
          <a:p>
            <a:pPr lvl="1"/>
            <a:r>
              <a:rPr lang="en-US" dirty="0" smtClean="0"/>
              <a:t>Make Tea</a:t>
            </a:r>
          </a:p>
          <a:p>
            <a:pPr lvl="1"/>
            <a:r>
              <a:rPr lang="en-US" dirty="0" smtClean="0"/>
              <a:t>Write Emails</a:t>
            </a:r>
          </a:p>
          <a:p>
            <a:pPr lvl="1"/>
            <a:r>
              <a:rPr lang="en-US" dirty="0" smtClean="0"/>
              <a:t>Sometimes code</a:t>
            </a:r>
          </a:p>
          <a:p>
            <a:r>
              <a:rPr lang="en-US" dirty="0" smtClean="0"/>
              <a:t>Free time I dabble in things:</a:t>
            </a:r>
          </a:p>
          <a:p>
            <a:pPr lvl="1"/>
            <a:r>
              <a:rPr lang="en-US" dirty="0" err="1" smtClean="0"/>
              <a:t>Arduino</a:t>
            </a:r>
            <a:r>
              <a:rPr lang="en-US" dirty="0" smtClean="0"/>
              <a:t>, Security, blah </a:t>
            </a:r>
            <a:r>
              <a:rPr lang="en-US" dirty="0" err="1" smtClean="0"/>
              <a:t>blah</a:t>
            </a:r>
            <a:endParaRPr lang="en-US" dirty="0" smtClean="0"/>
          </a:p>
          <a:p>
            <a:r>
              <a:rPr lang="en-US" dirty="0" err="1" smtClean="0"/>
              <a:t>Skillz</a:t>
            </a:r>
            <a:r>
              <a:rPr lang="en-US" dirty="0" smtClean="0"/>
              <a:t>?</a:t>
            </a:r>
          </a:p>
          <a:p>
            <a:pPr lvl="1"/>
            <a:r>
              <a:rPr lang="en-US" dirty="0">
                <a:effectLst/>
              </a:rPr>
              <a:t> &lt;rc1140&gt;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get worried when you work with things that can melt holes in most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9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Components: ATMEGA328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639019"/>
            <a:ext cx="10429941" cy="4615131"/>
          </a:xfrm>
        </p:spPr>
        <p:txBody>
          <a:bodyPr>
            <a:normAutofit/>
          </a:bodyPr>
          <a:lstStyle/>
          <a:p>
            <a:r>
              <a:rPr lang="en-US" dirty="0" smtClean="0"/>
              <a:t>Programmed with </a:t>
            </a:r>
            <a:r>
              <a:rPr lang="en-US" dirty="0" err="1" smtClean="0"/>
              <a:t>VisualMicro</a:t>
            </a:r>
            <a:r>
              <a:rPr lang="en-US" dirty="0" smtClean="0"/>
              <a:t> (Visual studio plugin for </a:t>
            </a:r>
            <a:r>
              <a:rPr lang="en-US" dirty="0" err="1" smtClean="0"/>
              <a:t>Arduino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ATMega</a:t>
            </a:r>
            <a:r>
              <a:rPr lang="en-US" dirty="0" smtClean="0"/>
              <a:t> = 2K of memory, 1K of EEPROM, 20K of program space</a:t>
            </a:r>
          </a:p>
          <a:p>
            <a:r>
              <a:rPr lang="en-US" dirty="0" smtClean="0"/>
              <a:t>2K of memory is </a:t>
            </a:r>
            <a:r>
              <a:rPr lang="en-US" dirty="0" smtClean="0">
                <a:solidFill>
                  <a:schemeClr val="accent6"/>
                </a:solidFill>
              </a:rPr>
              <a:t>impossible </a:t>
            </a:r>
            <a:r>
              <a:rPr lang="en-US" dirty="0" smtClean="0"/>
              <a:t>to work with, especially if you are using strings of text!</a:t>
            </a:r>
          </a:p>
          <a:p>
            <a:r>
              <a:rPr lang="en-US" dirty="0" smtClean="0"/>
              <a:t>Code had to be slipstreamed a few times to beat the memory constraints</a:t>
            </a:r>
          </a:p>
          <a:p>
            <a:r>
              <a:rPr lang="en-US" dirty="0" smtClean="0"/>
              <a:t>Stuff stored on badge permanently:</a:t>
            </a:r>
          </a:p>
          <a:p>
            <a:pPr lvl="1"/>
            <a:r>
              <a:rPr lang="en-US" dirty="0" smtClean="0"/>
              <a:t>Friends (seen Badges)</a:t>
            </a:r>
          </a:p>
          <a:p>
            <a:pPr lvl="1"/>
            <a:r>
              <a:rPr lang="en-US" dirty="0" smtClean="0"/>
              <a:t>Badge Number </a:t>
            </a:r>
          </a:p>
          <a:p>
            <a:pPr lvl="1"/>
            <a:r>
              <a:rPr lang="en-US" dirty="0" smtClean="0"/>
              <a:t>WHOAMI data</a:t>
            </a:r>
          </a:p>
          <a:p>
            <a:r>
              <a:rPr lang="en-US" dirty="0" smtClean="0"/>
              <a:t>This talk isn’t about the code, you can look at </a:t>
            </a:r>
            <a:r>
              <a:rPr lang="en-US" dirty="0" smtClean="0">
                <a:solidFill>
                  <a:schemeClr val="accent6"/>
                </a:solidFill>
              </a:rPr>
              <a:t>http://github.com/AndrewMohawk/zaconv/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619" y="1354347"/>
            <a:ext cx="10619117" cy="520172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This section was sadly the most disappointing</a:t>
            </a:r>
          </a:p>
          <a:p>
            <a:pPr lvl="1"/>
            <a:r>
              <a:rPr lang="en-US" dirty="0" smtClean="0"/>
              <a:t>Didn’t really consider this a problem (started with a 9v Battery that does </a:t>
            </a:r>
            <a:r>
              <a:rPr lang="en-US" b="1" u="sng" dirty="0" smtClean="0"/>
              <a:t>400-500</a:t>
            </a:r>
            <a:r>
              <a:rPr lang="en-US" dirty="0" smtClean="0"/>
              <a:t> </a:t>
            </a:r>
            <a:r>
              <a:rPr lang="en-US" dirty="0" err="1" smtClean="0"/>
              <a:t>mah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 WAS WRONG.</a:t>
            </a:r>
          </a:p>
          <a:p>
            <a:pPr lvl="2"/>
            <a:r>
              <a:rPr lang="en-US" dirty="0" smtClean="0"/>
              <a:t>Smaller isn’t better (that’s what she said)</a:t>
            </a:r>
          </a:p>
          <a:p>
            <a:r>
              <a:rPr lang="en-US" dirty="0" smtClean="0"/>
              <a:t>Regulator + </a:t>
            </a:r>
            <a:r>
              <a:rPr lang="en-US" dirty="0" err="1" smtClean="0"/>
              <a:t>Arduino</a:t>
            </a:r>
            <a:r>
              <a:rPr lang="en-US" dirty="0" smtClean="0"/>
              <a:t> + circuitry for </a:t>
            </a:r>
            <a:r>
              <a:rPr lang="en-US" dirty="0" err="1" smtClean="0"/>
              <a:t>Arduino</a:t>
            </a:r>
            <a:r>
              <a:rPr lang="en-US" dirty="0" smtClean="0"/>
              <a:t> = </a:t>
            </a:r>
            <a:r>
              <a:rPr lang="en-US" dirty="0">
                <a:solidFill>
                  <a:schemeClr val="accent6"/>
                </a:solidFill>
              </a:rPr>
              <a:t>8</a:t>
            </a:r>
            <a:r>
              <a:rPr lang="en-US" dirty="0" smtClean="0">
                <a:solidFill>
                  <a:schemeClr val="accent6"/>
                </a:solidFill>
              </a:rPr>
              <a:t>mA</a:t>
            </a:r>
          </a:p>
          <a:p>
            <a:r>
              <a:rPr lang="en-US" dirty="0" smtClean="0"/>
              <a:t>RF = </a:t>
            </a:r>
            <a:r>
              <a:rPr lang="en-US" dirty="0">
                <a:solidFill>
                  <a:schemeClr val="accent6"/>
                </a:solidFill>
              </a:rPr>
              <a:t>4</a:t>
            </a:r>
            <a:r>
              <a:rPr lang="en-US" dirty="0" smtClean="0">
                <a:solidFill>
                  <a:schemeClr val="accent6"/>
                </a:solidFill>
              </a:rPr>
              <a:t>mA</a:t>
            </a:r>
          </a:p>
          <a:p>
            <a:r>
              <a:rPr lang="en-US" dirty="0" smtClean="0"/>
              <a:t>LCD = </a:t>
            </a:r>
            <a:r>
              <a:rPr lang="en-US" dirty="0" smtClean="0">
                <a:solidFill>
                  <a:schemeClr val="accent6"/>
                </a:solidFill>
              </a:rPr>
              <a:t>12 mA</a:t>
            </a:r>
          </a:p>
          <a:p>
            <a:r>
              <a:rPr lang="en-US" dirty="0"/>
              <a:t>Using 12V batteries, that do </a:t>
            </a:r>
            <a:r>
              <a:rPr lang="en-US" dirty="0" smtClean="0"/>
              <a:t>40-55mah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endParaRPr lang="en-US" dirty="0">
              <a:solidFill>
                <a:schemeClr val="accent6"/>
              </a:solidFill>
            </a:endParaRP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45 / (7+5+12) = 1.8 hours AT.BEST..</a:t>
            </a:r>
          </a:p>
          <a:p>
            <a:r>
              <a:rPr lang="en-US" dirty="0" smtClean="0"/>
              <a:t>Not something that’s easy to fix, unless you have a portable battery</a:t>
            </a:r>
          </a:p>
          <a:p>
            <a:pPr lvl="1"/>
            <a:r>
              <a:rPr lang="en-US" dirty="0" smtClean="0"/>
              <a:t>Min requirements: 5v, Max: 35V</a:t>
            </a:r>
          </a:p>
          <a:p>
            <a:pPr lvl="1"/>
            <a:r>
              <a:rPr lang="en-US" dirty="0" err="1" smtClean="0"/>
              <a:t>Ie</a:t>
            </a:r>
            <a:r>
              <a:rPr lang="en-US" dirty="0" smtClean="0"/>
              <a:t>. 1800mah </a:t>
            </a:r>
            <a:r>
              <a:rPr lang="en-US" dirty="0" err="1" smtClean="0"/>
              <a:t>usb</a:t>
            </a:r>
            <a:r>
              <a:rPr lang="en-US" dirty="0" smtClean="0"/>
              <a:t> battery = 75 hours of badge!</a:t>
            </a:r>
          </a:p>
          <a:p>
            <a:r>
              <a:rPr lang="en-US" dirty="0" smtClean="0"/>
              <a:t>If you want your badges to last longer than a 2 hour max, bring A23 batteries tomorrow!</a:t>
            </a:r>
          </a:p>
          <a:p>
            <a:r>
              <a:rPr lang="en-US" dirty="0" smtClean="0"/>
              <a:t>SOZ. </a:t>
            </a:r>
            <a:r>
              <a:rPr lang="en-US" b="1" dirty="0" smtClean="0"/>
              <a:t>NEXT TIME ILL ADD A SWITCH (RT)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04" y="1588563"/>
            <a:ext cx="10429941" cy="4158087"/>
          </a:xfrm>
        </p:spPr>
        <p:txBody>
          <a:bodyPr>
            <a:normAutofit/>
          </a:bodyPr>
          <a:lstStyle/>
          <a:p>
            <a:r>
              <a:rPr lang="en-US" dirty="0" smtClean="0"/>
              <a:t>ETA for a build:</a:t>
            </a:r>
          </a:p>
          <a:p>
            <a:pPr lvl="1"/>
            <a:r>
              <a:rPr lang="en-US" dirty="0" smtClean="0"/>
              <a:t>1 hour first build</a:t>
            </a:r>
          </a:p>
          <a:p>
            <a:pPr lvl="1"/>
            <a:r>
              <a:rPr lang="en-US" dirty="0" smtClean="0"/>
              <a:t>25 minutes after you have done a few</a:t>
            </a:r>
          </a:p>
          <a:p>
            <a:pPr lvl="1"/>
            <a:r>
              <a:rPr lang="en-US" dirty="0" smtClean="0"/>
              <a:t>18 minutes if you got the </a:t>
            </a:r>
            <a:r>
              <a:rPr lang="en-US" b="1" dirty="0" err="1" smtClean="0"/>
              <a:t>skillz</a:t>
            </a:r>
            <a:r>
              <a:rPr lang="en-US" dirty="0" smtClean="0"/>
              <a:t> that </a:t>
            </a:r>
            <a:r>
              <a:rPr lang="en-US" b="1" dirty="0" err="1" smtClean="0"/>
              <a:t>killz</a:t>
            </a:r>
            <a:r>
              <a:rPr lang="en-US" dirty="0" smtClean="0"/>
              <a:t>.</a:t>
            </a:r>
          </a:p>
          <a:p>
            <a:r>
              <a:rPr lang="en-US" dirty="0" smtClean="0"/>
              <a:t>60+ badges = 60 * 25 = 1500 minutes = 25 hours!</a:t>
            </a:r>
          </a:p>
          <a:p>
            <a:r>
              <a:rPr lang="en-US" dirty="0" smtClean="0"/>
              <a:t>Gave up a whole Saturday, buy them drinks/things!</a:t>
            </a:r>
          </a:p>
          <a:p>
            <a:pPr lvl="1"/>
            <a:r>
              <a:rPr lang="en-US" dirty="0" smtClean="0"/>
              <a:t>Dominic, </a:t>
            </a:r>
            <a:r>
              <a:rPr lang="en-US" dirty="0" err="1" smtClean="0"/>
              <a:t>Keiran</a:t>
            </a:r>
            <a:r>
              <a:rPr lang="en-US" dirty="0" smtClean="0"/>
              <a:t>, George, </a:t>
            </a:r>
            <a:r>
              <a:rPr lang="en-US" dirty="0" err="1" smtClean="0"/>
              <a:t>Ettiene</a:t>
            </a:r>
            <a:r>
              <a:rPr lang="en-US" dirty="0" smtClean="0"/>
              <a:t>, </a:t>
            </a:r>
            <a:r>
              <a:rPr lang="en-US" dirty="0" err="1" smtClean="0"/>
              <a:t>Roelof</a:t>
            </a:r>
            <a:r>
              <a:rPr lang="en-US" dirty="0" smtClean="0"/>
              <a:t>, </a:t>
            </a:r>
            <a:r>
              <a:rPr lang="en-US" dirty="0" err="1" smtClean="0"/>
              <a:t>Todor</a:t>
            </a:r>
            <a:r>
              <a:rPr lang="en-US" dirty="0" smtClean="0"/>
              <a:t>, </a:t>
            </a:r>
            <a:r>
              <a:rPr lang="en-US" dirty="0" err="1" smtClean="0"/>
              <a:t>Jameel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63" y="4760269"/>
            <a:ext cx="3709670" cy="2097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02" y="4744960"/>
            <a:ext cx="3542819" cy="20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on building badges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/>
          </a:bodyPr>
          <a:lstStyle/>
          <a:p>
            <a:r>
              <a:rPr lang="en-US" b="1" dirty="0" smtClean="0"/>
              <a:t>NEVER</a:t>
            </a:r>
            <a:r>
              <a:rPr lang="en-US" dirty="0" smtClean="0"/>
              <a:t> DO IT, ITS WAY MORE WORK THEN IT SEEMS</a:t>
            </a:r>
          </a:p>
          <a:p>
            <a:pPr lvl="1"/>
            <a:r>
              <a:rPr lang="en-US" dirty="0" smtClean="0"/>
              <a:t>Talks are a lot easier and don’t need to last more than 1.5 hours.</a:t>
            </a:r>
          </a:p>
          <a:p>
            <a:r>
              <a:rPr lang="en-US" dirty="0" smtClean="0"/>
              <a:t>Learnt TONS about power, soldering, components, how not to burn yourself</a:t>
            </a:r>
          </a:p>
          <a:p>
            <a:r>
              <a:rPr lang="en-US" dirty="0" smtClean="0"/>
              <a:t>Make EXTRA sure components are in the right places before soldering</a:t>
            </a:r>
          </a:p>
          <a:p>
            <a:pPr lvl="1"/>
            <a:r>
              <a:rPr lang="en-US" dirty="0" smtClean="0"/>
              <a:t>Takes 2 minutes to solder the LCD</a:t>
            </a:r>
          </a:p>
          <a:p>
            <a:pPr lvl="1"/>
            <a:r>
              <a:rPr lang="en-US" dirty="0" smtClean="0"/>
              <a:t>Takes 45 minutes to DESOLDER the LCD</a:t>
            </a:r>
          </a:p>
          <a:p>
            <a:pPr lvl="1"/>
            <a:r>
              <a:rPr lang="en-US" dirty="0" err="1" smtClean="0"/>
              <a:t>Desoldering</a:t>
            </a:r>
            <a:r>
              <a:rPr lang="en-US" dirty="0" smtClean="0"/>
              <a:t> is messy and often wrecks boards, and just no.</a:t>
            </a:r>
          </a:p>
          <a:p>
            <a:r>
              <a:rPr lang="en-US" dirty="0" smtClean="0"/>
              <a:t>You get what you pay for, see screens / RF</a:t>
            </a:r>
          </a:p>
          <a:p>
            <a:pPr lvl="1"/>
            <a:r>
              <a:rPr lang="en-US" dirty="0" smtClean="0"/>
              <a:t>And sometimes that is okay.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805" y="2024332"/>
            <a:ext cx="11189918" cy="271157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Part2: How the badges work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/>
          </a:bodyPr>
          <a:lstStyle/>
          <a:p>
            <a:r>
              <a:rPr lang="en-US" dirty="0" smtClean="0"/>
              <a:t>4 Buttons to the world</a:t>
            </a:r>
          </a:p>
          <a:p>
            <a:r>
              <a:rPr lang="en-US" dirty="0" smtClean="0"/>
              <a:t>Interface has the following:</a:t>
            </a:r>
          </a:p>
          <a:p>
            <a:pPr lvl="1"/>
            <a:r>
              <a:rPr lang="en-US" dirty="0" smtClean="0"/>
              <a:t>Intro – INNNTRRROOOO</a:t>
            </a:r>
          </a:p>
          <a:p>
            <a:pPr lvl="1"/>
            <a:r>
              <a:rPr lang="en-US" dirty="0" smtClean="0"/>
              <a:t>About – Yawn, text.</a:t>
            </a:r>
          </a:p>
          <a:p>
            <a:pPr lvl="1"/>
            <a:r>
              <a:rPr lang="en-US" dirty="0" smtClean="0"/>
              <a:t>Schedule – Shows </a:t>
            </a:r>
            <a:r>
              <a:rPr lang="en-US" dirty="0" err="1" smtClean="0"/>
              <a:t>ZaCon</a:t>
            </a:r>
            <a:r>
              <a:rPr lang="en-US" dirty="0" smtClean="0"/>
              <a:t> V schedule (</a:t>
            </a:r>
            <a:r>
              <a:rPr lang="en-US" dirty="0" err="1" smtClean="0"/>
              <a:t>left+right</a:t>
            </a:r>
            <a:r>
              <a:rPr lang="en-US" dirty="0" smtClean="0"/>
              <a:t> to go through it)</a:t>
            </a:r>
          </a:p>
          <a:p>
            <a:pPr lvl="1"/>
            <a:r>
              <a:rPr lang="en-US" dirty="0" smtClean="0"/>
              <a:t>Live Speaker – Shows the current Speaker (will be updated from machine near the stage)</a:t>
            </a:r>
          </a:p>
          <a:p>
            <a:pPr lvl="1"/>
            <a:r>
              <a:rPr lang="en-US" dirty="0" smtClean="0"/>
              <a:t>WHOAMI – Ability to view custom uploaded data</a:t>
            </a:r>
          </a:p>
          <a:p>
            <a:pPr lvl="1"/>
            <a:r>
              <a:rPr lang="en-US" dirty="0" smtClean="0"/>
              <a:t>Stats – Shows badge number, number of badges seen (“friends”) and available memory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Hackability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Idea behind the badges was to make it easy for people to mod/change/play</a:t>
            </a:r>
          </a:p>
          <a:p>
            <a:r>
              <a:rPr lang="en-US" dirty="0" smtClean="0"/>
              <a:t>Badges run </a:t>
            </a:r>
            <a:r>
              <a:rPr lang="en-US" dirty="0" err="1" smtClean="0"/>
              <a:t>Arduino</a:t>
            </a:r>
            <a:r>
              <a:rPr lang="en-US" dirty="0" smtClean="0"/>
              <a:t> </a:t>
            </a:r>
            <a:r>
              <a:rPr lang="en-US" dirty="0" err="1" smtClean="0"/>
              <a:t>Bootloaders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Can be placed in any </a:t>
            </a:r>
            <a:r>
              <a:rPr lang="en-US" dirty="0" err="1" smtClean="0"/>
              <a:t>Arduino</a:t>
            </a:r>
            <a:r>
              <a:rPr lang="en-US" dirty="0" smtClean="0"/>
              <a:t> Uno</a:t>
            </a:r>
          </a:p>
          <a:p>
            <a:r>
              <a:rPr lang="en-US" dirty="0" smtClean="0"/>
              <a:t>Badges expose pins 0,1,2 (RST,TX,RX)</a:t>
            </a:r>
          </a:p>
          <a:p>
            <a:pPr lvl="1"/>
            <a:r>
              <a:rPr lang="en-US" dirty="0" smtClean="0"/>
              <a:t>Can be programmed from separate </a:t>
            </a:r>
            <a:r>
              <a:rPr lang="en-US" dirty="0" err="1" smtClean="0"/>
              <a:t>Arduino</a:t>
            </a:r>
            <a:r>
              <a:rPr lang="en-US" dirty="0" smtClean="0"/>
              <a:t> and/or </a:t>
            </a:r>
            <a:r>
              <a:rPr lang="en-US" dirty="0" err="1" smtClean="0"/>
              <a:t>comms</a:t>
            </a:r>
            <a:r>
              <a:rPr lang="en-US" dirty="0" smtClean="0"/>
              <a:t> via Serial</a:t>
            </a:r>
          </a:p>
          <a:p>
            <a:r>
              <a:rPr lang="en-US" dirty="0" smtClean="0"/>
              <a:t>Badges have ICSP headers:</a:t>
            </a:r>
          </a:p>
          <a:p>
            <a:pPr lvl="1"/>
            <a:r>
              <a:rPr lang="en-US" dirty="0" smtClean="0"/>
              <a:t>Can be programmed from ICSP Programmer / Another </a:t>
            </a:r>
            <a:r>
              <a:rPr lang="en-US" dirty="0" err="1" smtClean="0"/>
              <a:t>Arduino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We have setups to transmit to the badges, if you </a:t>
            </a:r>
            <a:r>
              <a:rPr lang="en-US" dirty="0" err="1" smtClean="0"/>
              <a:t>wanna</a:t>
            </a:r>
            <a:r>
              <a:rPr lang="en-US" dirty="0" smtClean="0"/>
              <a:t> customize yours, find us tomorrow!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5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10429941" cy="4158087"/>
          </a:xfrm>
        </p:spPr>
        <p:txBody>
          <a:bodyPr>
            <a:normAutofit/>
          </a:bodyPr>
          <a:lstStyle/>
          <a:p>
            <a:r>
              <a:rPr lang="en-US" dirty="0" smtClean="0"/>
              <a:t>Everything is transmitted via </a:t>
            </a:r>
            <a:r>
              <a:rPr lang="en-US" dirty="0" smtClean="0">
                <a:solidFill>
                  <a:schemeClr val="accent6"/>
                </a:solidFill>
              </a:rPr>
              <a:t>AM/OOK</a:t>
            </a:r>
            <a:r>
              <a:rPr lang="en-US" dirty="0" smtClean="0"/>
              <a:t> at </a:t>
            </a:r>
            <a:r>
              <a:rPr lang="en-US" dirty="0" smtClean="0">
                <a:solidFill>
                  <a:schemeClr val="accent6"/>
                </a:solidFill>
              </a:rPr>
              <a:t>433mhz</a:t>
            </a:r>
          </a:p>
          <a:p>
            <a:r>
              <a:rPr lang="en-US" dirty="0" smtClean="0"/>
              <a:t>Types of transmissions:</a:t>
            </a:r>
          </a:p>
          <a:p>
            <a:pPr lvl="1"/>
            <a:r>
              <a:rPr lang="en-US" dirty="0" smtClean="0"/>
              <a:t>S&lt;</a:t>
            </a:r>
            <a:r>
              <a:rPr lang="en-US" dirty="0" err="1" smtClean="0"/>
              <a:t>xxxx</a:t>
            </a:r>
            <a:r>
              <a:rPr lang="en-US" dirty="0" smtClean="0"/>
              <a:t>&gt; - Badge saying “Hi I am </a:t>
            </a:r>
            <a:r>
              <a:rPr lang="en-US" dirty="0" err="1" smtClean="0"/>
              <a:t>xxxx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R&lt;</a:t>
            </a:r>
            <a:r>
              <a:rPr lang="en-US" dirty="0" err="1" smtClean="0"/>
              <a:t>xxxx</a:t>
            </a:r>
            <a:r>
              <a:rPr lang="en-US" dirty="0" smtClean="0"/>
              <a:t>&gt;:&lt;</a:t>
            </a:r>
            <a:r>
              <a:rPr lang="en-US" dirty="0" err="1" smtClean="0"/>
              <a:t>yyyy</a:t>
            </a:r>
            <a:r>
              <a:rPr lang="en-US" dirty="0" smtClean="0"/>
              <a:t>&gt; - Badge saying “Hi, </a:t>
            </a:r>
            <a:r>
              <a:rPr lang="en-US" dirty="0" err="1" smtClean="0"/>
              <a:t>Ive</a:t>
            </a:r>
            <a:r>
              <a:rPr lang="en-US" dirty="0" smtClean="0"/>
              <a:t> seen a relationship between </a:t>
            </a:r>
            <a:r>
              <a:rPr lang="en-US" dirty="0" err="1" smtClean="0"/>
              <a:t>xxxx</a:t>
            </a:r>
            <a:r>
              <a:rPr lang="en-US" dirty="0" smtClean="0"/>
              <a:t> and </a:t>
            </a:r>
            <a:r>
              <a:rPr lang="en-US" dirty="0" err="1" smtClean="0"/>
              <a:t>yyyy</a:t>
            </a:r>
            <a:endParaRPr lang="en-US" dirty="0" smtClean="0"/>
          </a:p>
          <a:p>
            <a:pPr lvl="1"/>
            <a:r>
              <a:rPr lang="en-US" dirty="0" smtClean="0"/>
              <a:t>A&lt;????&gt; - Resets badge to ‘factory’ (no stored friends/relationships)</a:t>
            </a:r>
          </a:p>
          <a:p>
            <a:pPr lvl="1"/>
            <a:r>
              <a:rPr lang="en-US" dirty="0" smtClean="0"/>
              <a:t>L&lt;</a:t>
            </a:r>
            <a:r>
              <a:rPr lang="en-US" dirty="0" err="1" smtClean="0"/>
              <a:t>zz</a:t>
            </a:r>
            <a:r>
              <a:rPr lang="en-US" dirty="0" smtClean="0"/>
              <a:t>&gt; - Set current live speaker (this overflows if you </a:t>
            </a:r>
            <a:r>
              <a:rPr lang="en-US" dirty="0" err="1" smtClean="0"/>
              <a:t>wanna</a:t>
            </a:r>
            <a:r>
              <a:rPr lang="en-US" dirty="0" smtClean="0"/>
              <a:t> read memory - /</a:t>
            </a:r>
            <a:r>
              <a:rPr lang="en-US" dirty="0" err="1" smtClean="0"/>
              <a:t>dev</a:t>
            </a:r>
            <a:r>
              <a:rPr lang="en-US" dirty="0" smtClean="0"/>
              <a:t>/random)</a:t>
            </a:r>
          </a:p>
          <a:p>
            <a:pPr lvl="1"/>
            <a:r>
              <a:rPr lang="en-US" dirty="0" smtClean="0"/>
              <a:t>U/V/W&lt;text&gt; - Update the WHOAMI screen (press left to save to </a:t>
            </a:r>
            <a:r>
              <a:rPr lang="en-US" dirty="0" err="1" smtClean="0"/>
              <a:t>EEProm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C&lt;????&gt; - Cool badge mode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“Mesh” networking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647645"/>
            <a:ext cx="10429941" cy="4606505"/>
          </a:xfrm>
        </p:spPr>
        <p:txBody>
          <a:bodyPr>
            <a:normAutofit/>
          </a:bodyPr>
          <a:lstStyle/>
          <a:p>
            <a:r>
              <a:rPr lang="en-US" dirty="0" smtClean="0"/>
              <a:t>hybrid-mesh-</a:t>
            </a:r>
            <a:r>
              <a:rPr lang="en-US" dirty="0" err="1" smtClean="0"/>
              <a:t>stuxnet</a:t>
            </a:r>
            <a:r>
              <a:rPr lang="en-US" dirty="0" smtClean="0"/>
              <a:t>-SCADA-</a:t>
            </a:r>
            <a:r>
              <a:rPr lang="en-US" dirty="0" err="1" smtClean="0"/>
              <a:t>badbios</a:t>
            </a:r>
            <a:r>
              <a:rPr lang="en-US" smtClean="0"/>
              <a:t>-in-the-cloud</a:t>
            </a:r>
            <a:endParaRPr lang="en-US" dirty="0"/>
          </a:p>
          <a:p>
            <a:pPr lvl="1"/>
            <a:r>
              <a:rPr lang="en-US" dirty="0" smtClean="0"/>
              <a:t>But not as hip.</a:t>
            </a:r>
          </a:p>
          <a:p>
            <a:r>
              <a:rPr lang="en-US" dirty="0" smtClean="0"/>
              <a:t>Every badge transmits its badge number (S&lt;</a:t>
            </a:r>
            <a:r>
              <a:rPr lang="en-US" dirty="0" err="1" smtClean="0"/>
              <a:t>xxxx</a:t>
            </a:r>
            <a:r>
              <a:rPr lang="en-US" dirty="0" smtClean="0"/>
              <a:t>&gt;) every Random(1,30) seconds</a:t>
            </a:r>
          </a:p>
          <a:p>
            <a:r>
              <a:rPr lang="en-US" dirty="0" smtClean="0"/>
              <a:t>Badges will listen for any transmits, store the data in the EEPROM (</a:t>
            </a:r>
            <a:r>
              <a:rPr lang="en-US" dirty="0" err="1" smtClean="0"/>
              <a:t>perma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Will ALSO store the data in a 5-big-array -</a:t>
            </a:r>
            <a:br>
              <a:rPr lang="en-US" dirty="0" smtClean="0"/>
            </a:br>
            <a:r>
              <a:rPr lang="en-US" dirty="0" smtClean="0">
                <a:solidFill>
                  <a:schemeClr val="accent6"/>
                </a:solidFill>
              </a:rPr>
              <a:t>Relationships</a:t>
            </a:r>
            <a:r>
              <a:rPr lang="en-US" dirty="0" smtClean="0"/>
              <a:t>: </a:t>
            </a:r>
            <a:r>
              <a:rPr lang="en-US" dirty="0"/>
              <a:t> </a:t>
            </a:r>
            <a:r>
              <a:rPr lang="en-US" dirty="0" smtClean="0"/>
              <a:t>I know that my badge and the one I just heard are friends!</a:t>
            </a:r>
          </a:p>
          <a:p>
            <a:r>
              <a:rPr lang="en-US" dirty="0" smtClean="0"/>
              <a:t>Badges will also store in that 5-big-array any OTHER relationships heard</a:t>
            </a:r>
          </a:p>
          <a:p>
            <a:pPr lvl="1"/>
            <a:r>
              <a:rPr lang="en-US" dirty="0" smtClean="0"/>
              <a:t>I know that </a:t>
            </a:r>
            <a:r>
              <a:rPr lang="en-US" dirty="0" err="1" smtClean="0"/>
              <a:t>yyyy</a:t>
            </a:r>
            <a:r>
              <a:rPr lang="en-US" dirty="0" smtClean="0"/>
              <a:t> and zzzz are friends too!</a:t>
            </a:r>
          </a:p>
          <a:p>
            <a:r>
              <a:rPr lang="en-US" dirty="0" smtClean="0"/>
              <a:t>Badges will also transmit one of the random relationships seen every time they transmit their number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72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in pictures!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46" y="1935921"/>
            <a:ext cx="1417084" cy="1906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9769" y="1935921"/>
            <a:ext cx="25994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Hello, I am badge 1111</a:t>
            </a:r>
            <a:br>
              <a:rPr lang="en-US" dirty="0" smtClean="0"/>
            </a:br>
            <a:r>
              <a:rPr lang="en-US" dirty="0" smtClean="0">
                <a:solidFill>
                  <a:schemeClr val="accent6"/>
                </a:solidFill>
              </a:rPr>
              <a:t>S1111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/>
              <a:t>Relationships:</a:t>
            </a:r>
            <a:br>
              <a:rPr lang="en-US" dirty="0" smtClean="0"/>
            </a:br>
            <a:r>
              <a:rPr lang="en-US" dirty="0" smtClean="0"/>
              <a:t>{?,?,?,?,?}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589" y="3045125"/>
            <a:ext cx="1361332" cy="1831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2665" y="3944563"/>
            <a:ext cx="29529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Ooh, you sound nice, ASL?</a:t>
            </a:r>
            <a:br>
              <a:rPr lang="en-US" dirty="0" smtClean="0"/>
            </a:br>
            <a:r>
              <a:rPr lang="en-US" dirty="0" smtClean="0">
                <a:solidFill>
                  <a:schemeClr val="accent6"/>
                </a:solidFill>
              </a:rPr>
              <a:t>Stores 1111 to EEPROM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Relationships:</a:t>
            </a:r>
            <a:br>
              <a:rPr lang="en-US" dirty="0"/>
            </a:br>
            <a:r>
              <a:rPr lang="en-US" dirty="0" smtClean="0"/>
              <a:t>{1111:2222,?,?,?,?}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8865" y="3842358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 1111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78273" y="4876557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 2222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49970" y="2656936"/>
            <a:ext cx="1777041" cy="681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2 Part Talk:</a:t>
            </a:r>
          </a:p>
          <a:p>
            <a:r>
              <a:rPr lang="en-US" sz="3200" dirty="0" smtClean="0"/>
              <a:t>How the badges were built</a:t>
            </a:r>
          </a:p>
          <a:p>
            <a:r>
              <a:rPr lang="en-US" sz="3200" dirty="0" smtClean="0"/>
              <a:t>How the badges work</a:t>
            </a:r>
          </a:p>
        </p:txBody>
      </p:sp>
    </p:spTree>
    <p:extLst>
      <p:ext uri="{BB962C8B-B14F-4D97-AF65-F5344CB8AC3E}">
        <p14:creationId xmlns:p14="http://schemas.microsoft.com/office/powerpoint/2010/main" val="14074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in pictures!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24" y="1935921"/>
            <a:ext cx="1417084" cy="1906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647" y="1935921"/>
            <a:ext cx="26484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NIIIICE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Stores 2222 in EEPROM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/>
              <a:t>Relationships:</a:t>
            </a:r>
            <a:br>
              <a:rPr lang="en-US" dirty="0" smtClean="0"/>
            </a:br>
            <a:r>
              <a:rPr lang="en-US" dirty="0" smtClean="0"/>
              <a:t>{2222:1111,?,?,?,?}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589" y="3045125"/>
            <a:ext cx="1361332" cy="1831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2665" y="3045125"/>
            <a:ext cx="27791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Hello, I am badge 2222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Hello I know about 1111 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and 2222 being friends!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Relationships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smtClean="0"/>
              <a:t>{1111:2222,?,?,?,?}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4743" y="3842358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 1111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78273" y="4876557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 2222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624" y="4501372"/>
            <a:ext cx="1266723" cy="17041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9002" y="6205525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 3333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68732" y="4451199"/>
            <a:ext cx="26484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NIIIICE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Stores 2222 in EEPROM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/>
              <a:t>Relationships:</a:t>
            </a:r>
            <a:br>
              <a:rPr lang="en-US" dirty="0" smtClean="0"/>
            </a:br>
            <a:r>
              <a:rPr lang="en-US" dirty="0" smtClean="0"/>
              <a:t>{2222:1111,?,?,?,?}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227608" y="3148642"/>
            <a:ext cx="957532" cy="819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141343" y="4211690"/>
            <a:ext cx="1069676" cy="532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7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in pictures!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17" y="1887569"/>
            <a:ext cx="1266723" cy="17041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3795" y="3591722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 3333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03525" y="1837396"/>
            <a:ext cx="37276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Hello, I am badge 3333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I know 2222 and 1111 are friends!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/>
              <a:t>Relationships:</a:t>
            </a:r>
            <a:br>
              <a:rPr lang="en-US" dirty="0" smtClean="0"/>
            </a:br>
            <a:r>
              <a:rPr lang="en-US" dirty="0" smtClean="0"/>
              <a:t>{2222:1111,?,?,?,?}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15" y="3431724"/>
            <a:ext cx="1765702" cy="23754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49785" y="5891435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Badge 4444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22098" y="3421116"/>
            <a:ext cx="30700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Neato</a:t>
            </a:r>
            <a:r>
              <a:rPr lang="en-US" dirty="0" smtClean="0"/>
              <a:t> Torpedo!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Stores 3333 in EEPROM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/>
              <a:t>Relationships:</a:t>
            </a:r>
            <a:br>
              <a:rPr lang="en-US" dirty="0" smtClean="0"/>
            </a:br>
            <a:r>
              <a:rPr lang="en-US" dirty="0" smtClean="0"/>
              <a:t>{3333:4444,2222:1111,?,?,?}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26679" y="2596551"/>
            <a:ext cx="1552755" cy="835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means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14" y="3801537"/>
            <a:ext cx="1256660" cy="1690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013" y="4587636"/>
            <a:ext cx="1046381" cy="1407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90" y="1772020"/>
            <a:ext cx="1067960" cy="14367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468" y="1828546"/>
            <a:ext cx="1025944" cy="138022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768415" y="2490396"/>
            <a:ext cx="6469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804249" y="3278039"/>
            <a:ext cx="1371600" cy="8281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263429" y="4664016"/>
            <a:ext cx="1371600" cy="8281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3726" y="3393915"/>
            <a:ext cx="355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and green know each other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32078" y="2853557"/>
            <a:ext cx="2772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tells grey that red and green are friends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43318" y="6227983"/>
            <a:ext cx="495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Grey tells blue that red and green are friends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about a man with a hammer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Maltego</a:t>
            </a:r>
            <a:r>
              <a:rPr lang="en-US" dirty="0" smtClean="0"/>
              <a:t> demo here! (Microwave test)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20" y="2764057"/>
            <a:ext cx="6385528" cy="36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3794" y="2096063"/>
            <a:ext cx="10550711" cy="40804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Building the badges was FUN, but a LOT of work</a:t>
            </a:r>
          </a:p>
          <a:p>
            <a:r>
              <a:rPr lang="en-US" dirty="0" smtClean="0"/>
              <a:t>Problems don’t scale well (incorrect sample badge for soldering!)</a:t>
            </a:r>
          </a:p>
          <a:p>
            <a:r>
              <a:rPr lang="en-US" dirty="0" smtClean="0"/>
              <a:t>Everything takes more time than you </a:t>
            </a:r>
            <a:r>
              <a:rPr lang="en-US" dirty="0" smtClean="0"/>
              <a:t>anticipate</a:t>
            </a:r>
          </a:p>
          <a:p>
            <a:r>
              <a:rPr lang="en-US" dirty="0" smtClean="0"/>
              <a:t>Objectives: </a:t>
            </a:r>
            <a:r>
              <a:rPr lang="en-US" dirty="0" smtClean="0">
                <a:solidFill>
                  <a:schemeClr val="accent6"/>
                </a:solidFill>
              </a:rPr>
              <a:t>40</a:t>
            </a:r>
            <a:r>
              <a:rPr lang="en-US" dirty="0" smtClean="0"/>
              <a:t> Attendee Badges, </a:t>
            </a:r>
            <a:r>
              <a:rPr lang="en-US" dirty="0" smtClean="0">
                <a:solidFill>
                  <a:schemeClr val="accent6"/>
                </a:solidFill>
              </a:rPr>
              <a:t>20</a:t>
            </a:r>
            <a:r>
              <a:rPr lang="en-US" dirty="0" smtClean="0"/>
              <a:t> Speaker Badges</a:t>
            </a:r>
          </a:p>
          <a:p>
            <a:r>
              <a:rPr lang="en-US" dirty="0" smtClean="0"/>
              <a:t>Reality: </a:t>
            </a:r>
            <a:r>
              <a:rPr lang="en-US" dirty="0" smtClean="0">
                <a:solidFill>
                  <a:schemeClr val="accent6"/>
                </a:solidFill>
              </a:rPr>
              <a:t>37</a:t>
            </a:r>
            <a:r>
              <a:rPr lang="en-US" dirty="0" smtClean="0"/>
              <a:t> Attendee Badges, </a:t>
            </a:r>
            <a:r>
              <a:rPr lang="en-US" dirty="0" smtClean="0">
                <a:solidFill>
                  <a:schemeClr val="accent6"/>
                </a:solidFill>
              </a:rPr>
              <a:t>17</a:t>
            </a:r>
            <a:r>
              <a:rPr lang="en-US" dirty="0" smtClean="0"/>
              <a:t> Speaker, </a:t>
            </a:r>
            <a:r>
              <a:rPr lang="en-US" dirty="0" smtClean="0">
                <a:solidFill>
                  <a:schemeClr val="accent6"/>
                </a:solidFill>
              </a:rPr>
              <a:t>23</a:t>
            </a:r>
            <a:r>
              <a:rPr lang="en-US" dirty="0" smtClean="0"/>
              <a:t> DIY (still had leftover from my eBay craze)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Next year?</a:t>
            </a:r>
          </a:p>
          <a:p>
            <a:pPr>
              <a:buFontTx/>
              <a:buChar char="-"/>
            </a:pPr>
            <a:r>
              <a:rPr lang="en-US" dirty="0" smtClean="0"/>
              <a:t>Perhaps, but not right now :)</a:t>
            </a:r>
          </a:p>
          <a:p>
            <a:pPr>
              <a:buFontTx/>
              <a:buChar char="-"/>
            </a:pPr>
            <a:r>
              <a:rPr lang="en-US" dirty="0" smtClean="0"/>
              <a:t>Everyone buys their own badges – how much would you pay?</a:t>
            </a:r>
          </a:p>
          <a:p>
            <a:pPr>
              <a:buFontTx/>
              <a:buChar char="-"/>
            </a:pPr>
            <a:r>
              <a:rPr lang="en-US" dirty="0" smtClean="0"/>
              <a:t>Maybe the badges could last for the whole con.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+ BYOB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AndrewMohawk</a:t>
            </a:r>
            <a:endParaRPr lang="en-US" dirty="0" smtClean="0"/>
          </a:p>
          <a:p>
            <a:r>
              <a:rPr lang="en-US" dirty="0" smtClean="0"/>
              <a:t>Andrewmohawk.com</a:t>
            </a:r>
          </a:p>
          <a:p>
            <a:r>
              <a:rPr lang="en-US" dirty="0" smtClean="0"/>
              <a:t>Andrew@andrewmohawk.com</a:t>
            </a:r>
          </a:p>
          <a:p>
            <a:endParaRPr lang="en-US" dirty="0" smtClean="0"/>
          </a:p>
          <a:p>
            <a:r>
              <a:rPr lang="en-US" dirty="0" smtClean="0"/>
              <a:t>Build-your-own-badge starts in x minutes from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Heroes</a:t>
            </a:r>
          </a:p>
          <a:p>
            <a:r>
              <a:rPr lang="en-US" dirty="0" smtClean="0"/>
              <a:t>Joe </a:t>
            </a:r>
            <a:r>
              <a:rPr lang="en-US" dirty="0"/>
              <a:t>Grand</a:t>
            </a:r>
          </a:p>
          <a:p>
            <a:r>
              <a:rPr lang="en-US" dirty="0"/>
              <a:t>Adam Laurie</a:t>
            </a:r>
          </a:p>
          <a:p>
            <a:r>
              <a:rPr lang="en-US" dirty="0"/>
              <a:t>Mike </a:t>
            </a:r>
            <a:r>
              <a:rPr lang="en-US" dirty="0" err="1" smtClean="0"/>
              <a:t>Ossman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How Many attempts?</a:t>
            </a:r>
            <a:endParaRPr lang="en-US" b="1" dirty="0"/>
          </a:p>
          <a:p>
            <a:r>
              <a:rPr lang="en-US" dirty="0" smtClean="0"/>
              <a:t>3. Last 3 years, all breadboards with epic fail videos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9452">
            <a:off x="8695408" y="2394329"/>
            <a:ext cx="3130431" cy="1906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3300">
            <a:off x="4337330" y="2156833"/>
            <a:ext cx="3199114" cy="1963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6873">
            <a:off x="6755473" y="2911434"/>
            <a:ext cx="3159114" cy="19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3795" y="1621766"/>
            <a:ext cx="10353762" cy="4169434"/>
          </a:xfrm>
        </p:spPr>
        <p:txBody>
          <a:bodyPr/>
          <a:lstStyle/>
          <a:p>
            <a:r>
              <a:rPr lang="en-US" dirty="0" smtClean="0"/>
              <a:t>Badges that communicate to each other (HI MOM!)</a:t>
            </a:r>
          </a:p>
          <a:p>
            <a:pPr lvl="1"/>
            <a:r>
              <a:rPr lang="en-US" dirty="0" smtClean="0"/>
              <a:t>And in a way see who speaks to who</a:t>
            </a:r>
          </a:p>
          <a:p>
            <a:r>
              <a:rPr lang="en-US" dirty="0" smtClean="0"/>
              <a:t>Badges that provide some use/function (schedule)</a:t>
            </a:r>
          </a:p>
          <a:p>
            <a:r>
              <a:rPr lang="en-US" dirty="0" smtClean="0"/>
              <a:t>Badges that can be hacked (</a:t>
            </a:r>
            <a:r>
              <a:rPr lang="en-US" dirty="0" err="1"/>
              <a:t>A</a:t>
            </a:r>
            <a:r>
              <a:rPr lang="en-US" dirty="0" err="1" smtClean="0"/>
              <a:t>rduino</a:t>
            </a:r>
            <a:r>
              <a:rPr lang="en-US" dirty="0" smtClean="0"/>
              <a:t>/customizing WHOAMI)</a:t>
            </a:r>
          </a:p>
          <a:p>
            <a:r>
              <a:rPr lang="en-US" dirty="0" smtClean="0"/>
              <a:t>On the cheap (relative)!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5132" y="3718255"/>
            <a:ext cx="3597215" cy="2853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0357" y="4107611"/>
            <a:ext cx="193919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62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421" y="-89604"/>
            <a:ext cx="10353761" cy="1326321"/>
          </a:xfrm>
        </p:spPr>
        <p:txBody>
          <a:bodyPr/>
          <a:lstStyle/>
          <a:p>
            <a:r>
              <a:rPr lang="en-US" dirty="0" smtClean="0"/>
              <a:t>First.. 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13" y="810883"/>
            <a:ext cx="10586070" cy="389904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 would never have made it off the breadboard without people@:</a:t>
            </a:r>
          </a:p>
          <a:p>
            <a:pPr lvl="1"/>
            <a:r>
              <a:rPr lang="en-US" dirty="0" smtClean="0"/>
              <a:t>Dominic White</a:t>
            </a:r>
          </a:p>
          <a:p>
            <a:pPr lvl="1"/>
            <a:r>
              <a:rPr lang="en-US" dirty="0" err="1" smtClean="0"/>
              <a:t>Haroon</a:t>
            </a:r>
            <a:r>
              <a:rPr lang="en-US" dirty="0" smtClean="0"/>
              <a:t> Meer</a:t>
            </a:r>
          </a:p>
          <a:p>
            <a:pPr lvl="1"/>
            <a:r>
              <a:rPr lang="en-US" dirty="0" smtClean="0"/>
              <a:t>Marco </a:t>
            </a:r>
            <a:r>
              <a:rPr lang="en-US" dirty="0" err="1" smtClean="0"/>
              <a:t>Slaviero</a:t>
            </a:r>
            <a:endParaRPr lang="en-US" dirty="0" smtClean="0"/>
          </a:p>
          <a:p>
            <a:pPr lvl="1"/>
            <a:r>
              <a:rPr lang="en-US" dirty="0" err="1" smtClean="0"/>
              <a:t>Roelof</a:t>
            </a:r>
            <a:r>
              <a:rPr lang="en-US" dirty="0" smtClean="0"/>
              <a:t> </a:t>
            </a:r>
            <a:r>
              <a:rPr lang="en-US" dirty="0" err="1" smtClean="0"/>
              <a:t>Temmingh</a:t>
            </a:r>
            <a:endParaRPr lang="en-US" dirty="0" smtClean="0"/>
          </a:p>
          <a:p>
            <a:r>
              <a:rPr lang="en-US" dirty="0" err="1" smtClean="0"/>
              <a:t>Twas</a:t>
            </a:r>
            <a:r>
              <a:rPr lang="en-US" dirty="0" smtClean="0"/>
              <a:t> a secret, but both </a:t>
            </a:r>
            <a:r>
              <a:rPr lang="en-US" dirty="0" err="1" smtClean="0"/>
              <a:t>Sensepost</a:t>
            </a:r>
            <a:r>
              <a:rPr lang="en-US" dirty="0" smtClean="0"/>
              <a:t> and </a:t>
            </a:r>
            <a:r>
              <a:rPr lang="en-US" dirty="0" err="1" smtClean="0"/>
              <a:t>Thinkst</a:t>
            </a:r>
            <a:r>
              <a:rPr lang="en-US" dirty="0" smtClean="0"/>
              <a:t> (Dominic + </a:t>
            </a:r>
            <a:r>
              <a:rPr lang="en-US" dirty="0" err="1" smtClean="0"/>
              <a:t>Haroon</a:t>
            </a:r>
            <a:r>
              <a:rPr lang="en-US" dirty="0" smtClean="0"/>
              <a:t>) put $ for it...</a:t>
            </a:r>
          </a:p>
          <a:p>
            <a:pPr lvl="1"/>
            <a:r>
              <a:rPr lang="en-US" dirty="0" smtClean="0"/>
              <a:t>After being told the badges </a:t>
            </a:r>
            <a:r>
              <a:rPr lang="en-US" dirty="0" smtClean="0">
                <a:solidFill>
                  <a:schemeClr val="accent6"/>
                </a:solidFill>
              </a:rPr>
              <a:t>might never turn on and wont have any of their names on them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b="1" dirty="0" smtClean="0"/>
              <a:t>(that’s coming back to bite them later in this talk)</a:t>
            </a:r>
          </a:p>
          <a:p>
            <a:r>
              <a:rPr lang="en-US" dirty="0" smtClean="0"/>
              <a:t>Motivational Support + Coding – </a:t>
            </a:r>
            <a:r>
              <a:rPr lang="en-US" dirty="0" err="1" smtClean="0"/>
              <a:t>Jameel</a:t>
            </a:r>
            <a:r>
              <a:rPr lang="en-US" dirty="0" smtClean="0"/>
              <a:t> </a:t>
            </a:r>
            <a:r>
              <a:rPr lang="en-US" dirty="0" err="1" smtClean="0"/>
              <a:t>Haffejee</a:t>
            </a:r>
            <a:endParaRPr lang="en-US" dirty="0" smtClean="0"/>
          </a:p>
          <a:p>
            <a:r>
              <a:rPr lang="en-US" dirty="0" smtClean="0"/>
              <a:t>Solder team: (</a:t>
            </a:r>
            <a:r>
              <a:rPr lang="en-US" dirty="0" err="1" smtClean="0"/>
              <a:t>Keiran</a:t>
            </a:r>
            <a:r>
              <a:rPr lang="en-US" dirty="0" smtClean="0"/>
              <a:t>, Dominic, </a:t>
            </a:r>
            <a:r>
              <a:rPr lang="en-US" dirty="0" err="1" smtClean="0"/>
              <a:t>Ettiene</a:t>
            </a:r>
            <a:r>
              <a:rPr lang="en-US" dirty="0" smtClean="0"/>
              <a:t>, George, </a:t>
            </a:r>
            <a:r>
              <a:rPr lang="en-US" dirty="0" err="1" smtClean="0"/>
              <a:t>Roelof</a:t>
            </a:r>
            <a:r>
              <a:rPr lang="en-US" dirty="0" smtClean="0"/>
              <a:t>, </a:t>
            </a:r>
            <a:r>
              <a:rPr lang="en-US" dirty="0" err="1" smtClean="0"/>
              <a:t>Todor</a:t>
            </a:r>
            <a:r>
              <a:rPr lang="en-US" dirty="0" smtClean="0"/>
              <a:t>, </a:t>
            </a:r>
            <a:r>
              <a:rPr lang="en-US" dirty="0" err="1" smtClean="0"/>
              <a:t>Jameel</a:t>
            </a:r>
            <a:r>
              <a:rPr lang="en-US" dirty="0" smtClean="0"/>
              <a:t>) – Gave up a Saturday!</a:t>
            </a:r>
          </a:p>
          <a:p>
            <a:r>
              <a:rPr lang="en-US" dirty="0" smtClean="0"/>
              <a:t>LCD Repair/debug/its-okay-you-can-do-this-at-work: </a:t>
            </a:r>
            <a:r>
              <a:rPr lang="en-US" dirty="0" err="1" smtClean="0"/>
              <a:t>Roelof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59" y="4712465"/>
            <a:ext cx="3709670" cy="2097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8" y="4697156"/>
            <a:ext cx="3542819" cy="2003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72" y="4709929"/>
            <a:ext cx="3798693" cy="21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6274188" cy="3695136"/>
          </a:xfrm>
        </p:spPr>
        <p:txBody>
          <a:bodyPr/>
          <a:lstStyle/>
          <a:p>
            <a:r>
              <a:rPr lang="en-US" dirty="0" smtClean="0"/>
              <a:t>Breadboard</a:t>
            </a:r>
          </a:p>
          <a:p>
            <a:r>
              <a:rPr lang="en-US" dirty="0" smtClean="0"/>
              <a:t>433Mhz </a:t>
            </a:r>
            <a:r>
              <a:rPr lang="en-US" dirty="0" err="1" smtClean="0"/>
              <a:t>Comms</a:t>
            </a:r>
            <a:r>
              <a:rPr lang="en-US" dirty="0" smtClean="0"/>
              <a:t> (id worked with it before – see last years talk)</a:t>
            </a:r>
          </a:p>
          <a:p>
            <a:pPr lvl="1"/>
            <a:r>
              <a:rPr lang="en-US" dirty="0" smtClean="0"/>
              <a:t>Side note: Sorry about not being able to open or close your car.</a:t>
            </a:r>
          </a:p>
          <a:p>
            <a:r>
              <a:rPr lang="en-US" dirty="0" smtClean="0"/>
              <a:t>GLCD (Nokia 5110)</a:t>
            </a:r>
          </a:p>
          <a:p>
            <a:r>
              <a:rPr lang="en-US" dirty="0" smtClean="0"/>
              <a:t>RGB LED (look </a:t>
            </a:r>
            <a:r>
              <a:rPr lang="en-US" dirty="0" err="1" smtClean="0"/>
              <a:t>shiney</a:t>
            </a:r>
            <a:r>
              <a:rPr lang="en-US" dirty="0" smtClean="0"/>
              <a:t> </a:t>
            </a:r>
            <a:r>
              <a:rPr lang="en-US" dirty="0" err="1" smtClean="0"/>
              <a:t>colours</a:t>
            </a:r>
            <a:r>
              <a:rPr lang="en-US" dirty="0" smtClean="0"/>
              <a:t> – IT MAKES THEM ALL!)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83" y="1829604"/>
            <a:ext cx="4689236" cy="396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89" y="359434"/>
            <a:ext cx="10353761" cy="1326321"/>
          </a:xfrm>
        </p:spPr>
        <p:txBody>
          <a:bodyPr/>
          <a:lstStyle/>
          <a:p>
            <a:r>
              <a:rPr lang="en-US" dirty="0" smtClean="0"/>
              <a:t>When Andrew Met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355" y="1509623"/>
            <a:ext cx="7401464" cy="481353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Breadboard works well, but how much are things?</a:t>
            </a:r>
          </a:p>
          <a:p>
            <a:pPr lvl="1"/>
            <a:r>
              <a:rPr lang="en-US" dirty="0" smtClean="0"/>
              <a:t>Adam Laurie / Zac </a:t>
            </a:r>
            <a:r>
              <a:rPr lang="en-US" dirty="0" err="1" smtClean="0"/>
              <a:t>Frankens</a:t>
            </a:r>
            <a:r>
              <a:rPr lang="en-US" dirty="0" smtClean="0"/>
              <a:t> talk at DC2013 – they got it all from eBay cause its cheap</a:t>
            </a:r>
          </a:p>
          <a:p>
            <a:r>
              <a:rPr lang="en-US" dirty="0" smtClean="0"/>
              <a:t>Started looking around on eBay and fell in love.</a:t>
            </a:r>
          </a:p>
          <a:p>
            <a:pPr lvl="1"/>
            <a:r>
              <a:rPr lang="en-US" dirty="0" smtClean="0"/>
              <a:t>SO MANY THINGS, SO CHEAP, SO BULK!</a:t>
            </a:r>
          </a:p>
          <a:p>
            <a:r>
              <a:rPr lang="en-US" dirty="0" smtClean="0"/>
              <a:t>Enter the component love of my life – </a:t>
            </a:r>
            <a:r>
              <a:rPr lang="en-US" dirty="0" err="1" smtClean="0"/>
              <a:t>e_goto</a:t>
            </a:r>
            <a:r>
              <a:rPr lang="en-US" dirty="0" smtClean="0"/>
              <a:t> trading!</a:t>
            </a:r>
          </a:p>
          <a:p>
            <a:pPr lvl="1"/>
            <a:r>
              <a:rPr lang="en-US" dirty="0" smtClean="0"/>
              <a:t>$180 = 50x LCD + 50x RF + Skype with ‘Eileen’ constantly entertaining</a:t>
            </a:r>
          </a:p>
          <a:p>
            <a:pPr lvl="1"/>
            <a:r>
              <a:rPr lang="en-US" dirty="0" smtClean="0"/>
              <a:t>(it’s a lot of $, but I got a lot of things!)</a:t>
            </a:r>
          </a:p>
          <a:p>
            <a:r>
              <a:rPr lang="en-US" dirty="0" smtClean="0"/>
              <a:t>Beside the items, buying a lot of things gives you pretty things:</a:t>
            </a:r>
          </a:p>
          <a:p>
            <a:pPr lvl="1"/>
            <a:r>
              <a:rPr lang="en-US" dirty="0" smtClean="0"/>
              <a:t>ELECTROSTATIC PLASTIC TUBING!</a:t>
            </a:r>
          </a:p>
          <a:p>
            <a:pPr lvl="1"/>
            <a:r>
              <a:rPr lang="en-US" dirty="0" smtClean="0"/>
              <a:t>FOAM FOR DAYS!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819" y="1436143"/>
            <a:ext cx="3825532" cy="3580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9" y="4554268"/>
            <a:ext cx="3945147" cy="22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Design v1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3"/>
            <a:ext cx="7427949" cy="433061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Had Components now I needed a board! Luckily I knew some engineers -&gt;</a:t>
            </a:r>
          </a:p>
          <a:p>
            <a:r>
              <a:rPr lang="en-US" dirty="0" smtClean="0"/>
              <a:t>Overly complex applications (also lazy – see </a:t>
            </a:r>
            <a:r>
              <a:rPr lang="en-US" dirty="0" err="1" smtClean="0"/>
              <a:t>prev</a:t>
            </a:r>
            <a:r>
              <a:rPr lang="en-US" dirty="0" smtClean="0"/>
              <a:t> talk)</a:t>
            </a:r>
          </a:p>
          <a:p>
            <a:pPr lvl="1"/>
            <a:r>
              <a:rPr lang="en-US" dirty="0" smtClean="0"/>
              <a:t>Just watch someone do it and try and follow!</a:t>
            </a:r>
          </a:p>
          <a:p>
            <a:r>
              <a:rPr lang="en-US" dirty="0" smtClean="0"/>
              <a:t>Took most of the </a:t>
            </a:r>
            <a:r>
              <a:rPr lang="en-US" dirty="0" err="1"/>
              <a:t>A</a:t>
            </a:r>
            <a:r>
              <a:rPr lang="en-US" dirty="0" err="1" smtClean="0"/>
              <a:t>rduino</a:t>
            </a:r>
            <a:r>
              <a:rPr lang="en-US" dirty="0" smtClean="0"/>
              <a:t> pins to parts of the board:</a:t>
            </a:r>
          </a:p>
          <a:p>
            <a:pPr lvl="1"/>
            <a:r>
              <a:rPr lang="en-US" dirty="0" smtClean="0"/>
              <a:t>3,4,5 – RGB LED</a:t>
            </a:r>
          </a:p>
          <a:p>
            <a:pPr lvl="1"/>
            <a:r>
              <a:rPr lang="en-US" dirty="0" smtClean="0"/>
              <a:t>6 – RF Receive</a:t>
            </a:r>
          </a:p>
          <a:p>
            <a:pPr lvl="1"/>
            <a:r>
              <a:rPr lang="en-US" dirty="0" smtClean="0"/>
              <a:t>7 – RF Transmit</a:t>
            </a:r>
          </a:p>
          <a:p>
            <a:pPr lvl="1"/>
            <a:r>
              <a:rPr lang="en-US" dirty="0" smtClean="0"/>
              <a:t>8,9,10,11,12 – LCD</a:t>
            </a:r>
          </a:p>
          <a:p>
            <a:pPr lvl="1"/>
            <a:r>
              <a:rPr lang="en-US" dirty="0" smtClean="0"/>
              <a:t>A1,A2,A3,A4 – </a:t>
            </a:r>
            <a:r>
              <a:rPr lang="en-US" dirty="0" err="1" smtClean="0"/>
              <a:t>Buttonz</a:t>
            </a:r>
            <a:endParaRPr lang="en-US" dirty="0" smtClean="0"/>
          </a:p>
          <a:p>
            <a:r>
              <a:rPr lang="en-US" dirty="0" smtClean="0"/>
              <a:t>Added Headers for LCDs ( more on these later)</a:t>
            </a:r>
            <a:endParaRPr lang="en-US" dirty="0"/>
          </a:p>
        </p:txBody>
      </p:sp>
      <p:pic>
        <p:nvPicPr>
          <p:cNvPr id="1026" name="Picture 2" descr="https://fbcdn-sphotos-b-a.akamaihd.net/hphotos-ak-prn2/1382404_531419716951655_10413226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897" y="1916378"/>
            <a:ext cx="2380893" cy="36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16196" y="5952226"/>
            <a:ext cx="261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^ Plays in a punk band,</a:t>
            </a:r>
            <a:br>
              <a:rPr lang="en-US" dirty="0" smtClean="0"/>
            </a:br>
            <a:r>
              <a:rPr lang="en-US" dirty="0" smtClean="0"/>
              <a:t>designs PCBs.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TC104033921[[fn=Damask]]</Template>
  <TotalTime>761</TotalTime>
  <Words>2029</Words>
  <Application>Microsoft Office PowerPoint</Application>
  <PresentationFormat>Widescreen</PresentationFormat>
  <Paragraphs>302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Bookman Old Style</vt:lpstr>
      <vt:lpstr>Rockwell</vt:lpstr>
      <vt:lpstr>Wingdings</vt:lpstr>
      <vt:lpstr>Damask</vt:lpstr>
      <vt:lpstr>Badger Badger Badger Mushroom mushroom</vt:lpstr>
      <vt:lpstr>WHOAMI</vt:lpstr>
      <vt:lpstr>Overview</vt:lpstr>
      <vt:lpstr>The Idea</vt:lpstr>
      <vt:lpstr>The Idea</vt:lpstr>
      <vt:lpstr>First.. Thanks!</vt:lpstr>
      <vt:lpstr>Starting point</vt:lpstr>
      <vt:lpstr>When Andrew Met China</vt:lpstr>
      <vt:lpstr>PCB Design v1</vt:lpstr>
      <vt:lpstr>PCB Design v1: Prototype</vt:lpstr>
      <vt:lpstr>PCB Design v2</vt:lpstr>
      <vt:lpstr>PCB Design v2: Prototype</vt:lpstr>
      <vt:lpstr>PCB Design v3</vt:lpstr>
      <vt:lpstr>PCB Printing</vt:lpstr>
      <vt:lpstr>Overview</vt:lpstr>
      <vt:lpstr>Components</vt:lpstr>
      <vt:lpstr>Main Components: LCD</vt:lpstr>
      <vt:lpstr>Main Components: RF</vt:lpstr>
      <vt:lpstr>Main Components: ATMEGA328</vt:lpstr>
      <vt:lpstr>Main Components: ATMEGA328</vt:lpstr>
      <vt:lpstr>Power</vt:lpstr>
      <vt:lpstr>Soldering</vt:lpstr>
      <vt:lpstr>Conclusion on building badges</vt:lpstr>
      <vt:lpstr>Part2: How the badges work</vt:lpstr>
      <vt:lpstr>Interface</vt:lpstr>
      <vt:lpstr>“Hackability”</vt:lpstr>
      <vt:lpstr>COMMUNICATION</vt:lpstr>
      <vt:lpstr>“Mesh” networking</vt:lpstr>
      <vt:lpstr>Now in pictures!</vt:lpstr>
      <vt:lpstr>Now in pictures!</vt:lpstr>
      <vt:lpstr>Now in pictures!</vt:lpstr>
      <vt:lpstr>What this means</vt:lpstr>
      <vt:lpstr>Something about a man with a hammer</vt:lpstr>
      <vt:lpstr>Conclusion</vt:lpstr>
      <vt:lpstr>Thanks + BYOB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Badger Badger Badger Mushroom mushroom</dc:title>
  <dc:creator>Maltego Support</dc:creator>
  <cp:lastModifiedBy>Maltego Support</cp:lastModifiedBy>
  <cp:revision>142</cp:revision>
  <dcterms:created xsi:type="dcterms:W3CDTF">2013-11-11T14:32:21Z</dcterms:created>
  <dcterms:modified xsi:type="dcterms:W3CDTF">2013-11-15T12:49:26Z</dcterms:modified>
</cp:coreProperties>
</file>